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4" r:id="rId4"/>
    <p:sldMasterId id="2147483695" r:id="rId5"/>
    <p:sldMasterId id="214748369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5143500" cx="9144000"/>
  <p:notesSz cx="6858000" cy="9144000"/>
  <p:embeddedFontLst>
    <p:embeddedFont>
      <p:font typeface="Roboto"/>
      <p:regular r:id="rId37"/>
      <p:bold r:id="rId38"/>
      <p:italic r:id="rId39"/>
      <p:boldItalic r:id="rId40"/>
    </p:embeddedFont>
    <p:embeddedFont>
      <p:font typeface="Source Code Pro"/>
      <p:regular r:id="rId41"/>
      <p:bold r:id="rId42"/>
    </p:embeddedFont>
    <p:embeddedFont>
      <p:font typeface="Oswald"/>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8F84573-E227-44E1-AE6C-E8E0329EB734}">
  <a:tblStyle styleId="{88F84573-E227-44E1-AE6C-E8E0329EB73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1EB2D97-D7A4-4FBA-964B-4120C8D3D921}"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3.xml"/><Relationship Id="rId42" Type="http://schemas.openxmlformats.org/officeDocument/2006/relationships/font" Target="fonts/SourceCodePro-bold.fntdata"/><Relationship Id="rId41" Type="http://schemas.openxmlformats.org/officeDocument/2006/relationships/font" Target="fonts/SourceCodePro-regular.fntdata"/><Relationship Id="rId22" Type="http://schemas.openxmlformats.org/officeDocument/2006/relationships/slide" Target="slides/slide15.xml"/><Relationship Id="rId44" Type="http://schemas.openxmlformats.org/officeDocument/2006/relationships/font" Target="fonts/Oswald-bold.fntdata"/><Relationship Id="rId21" Type="http://schemas.openxmlformats.org/officeDocument/2006/relationships/slide" Target="slides/slide14.xml"/><Relationship Id="rId43" Type="http://schemas.openxmlformats.org/officeDocument/2006/relationships/font" Target="fonts/Oswald-regular.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Roboto-regular.fntdata"/><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Roboto-italic.fntdata"/><Relationship Id="rId16" Type="http://schemas.openxmlformats.org/officeDocument/2006/relationships/slide" Target="slides/slide9.xml"/><Relationship Id="rId38" Type="http://schemas.openxmlformats.org/officeDocument/2006/relationships/font" Target="fonts/Roboto-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Shape 267"/>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Shape 33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Google Classroom is the primary technological tool that I used in this project. I used it as the exclusive learning management system or LMS in my six marketing classes in semester 1.</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Google Classroom served as the platform for most of the activities covered in this project, particularly those that involve Google Slides and Youtube, in addition to providing basic LMS functionality.</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 used kahoot as an alternative personal response system or clicker, together with the quiz function of google classroom.</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Shape 35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Speaking of clickers, the first innovation that I want to discuss are poll or multiple-choice type questions using either kahoot or google classroom.</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 use kahoot when I ask students to participate in teams, or when I need to identify the top performers, individually or by group, using kahoot’s scoring system.</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 use Classroom’s multiple choice question function when I give students more time to answer a particular question, be it a couple of hours, a full day, or a week.</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Shape 36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Shape 361"/>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second innovation involves asking students to answer reflective or short-essay questions on google classroom.</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These questions are usually open-ended, and require students to apply or reflect on important concepts that I have recently discussed.</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B</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Students have to answer these questions either in class, before the class ends, or after a few days before next week’s class.</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After reading and evaluating the answers of students, I “return” their grade together with comments using classroom’s built-in grading functionality.</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Shape 369"/>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next innovation is a variation of the last one. Here, I ask students to watch a youtube video and then answer reflective or short-essay questions related to the video. I always give students until the following week’s class to perform the activity. </a:t>
            </a:r>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B </a:t>
            </a:r>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videos that I ask them to watch are those that are related to a recent lesson and are never longer than 7 minutes. </a:t>
            </a:r>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These videos are either publicly available, rehosted on my Youtube account, or self-produced,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Shape 37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the next innovation, I ask students to provide comments and feedback and ask questions after watching a group presentation. I post the Google Slides file of the presentation on Google Classroom, and ask students to post their comments, feedback, and questions in the comments section below. Students can open and browse through the slides as they watch or listen to the presentation.</a:t>
            </a:r>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After giving students some time to compose and post their thoughts, I ask the presenting group to respond.</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Shape 38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Shape 39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final innovation that I will discuss involves collaborative group activities using google slides.</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b</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these activities, I ask students to answer a question or solve a problem in teams. Team members simultaneously work on the problem by editing a google slide file using internet connected devices such as laptops, tablets, and smartphones. </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C</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 ask students to work on activities like this to conclude a particular lesson, and usually ask them to complete their work before class ends.</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this slide, you are seeing around 40 students working simultaneously. They are divided into 7 groups, with each group working on a unique problem.</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Shape 4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0" name="Shape 4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Shape 4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6" name="Shape 4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Two studies were used to investigate the effectiveness of mobile technology in reducing free rider problems in collaborative learning. </a:t>
            </a:r>
            <a:endParaRPr/>
          </a:p>
          <a:p>
            <a:pPr indent="0" lvl="0" marL="0" rtl="0">
              <a:spcBef>
                <a:spcPts val="0"/>
              </a:spcBef>
              <a:spcAft>
                <a:spcPts val="0"/>
              </a:spcAft>
              <a:buNone/>
            </a:pPr>
            <a:r>
              <a:t/>
            </a:r>
            <a:endParaRPr/>
          </a:p>
          <a:p>
            <a:pPr indent="0" lvl="0" marL="0" rtl="0">
              <a:spcBef>
                <a:spcPts val="0"/>
              </a:spcBef>
              <a:spcAft>
                <a:spcPts val="0"/>
              </a:spcAft>
              <a:buNone/>
            </a:pPr>
            <a:r>
              <a:rPr lang="en"/>
              <a:t>First, as a pilot study, two focus groups were conducted to explore the experiences of students while using mobile devices in collaborative learning activities. </a:t>
            </a:r>
            <a:endParaRPr/>
          </a:p>
          <a:p>
            <a:pPr indent="0" lvl="0" marL="0" rtl="0">
              <a:spcBef>
                <a:spcPts val="0"/>
              </a:spcBef>
              <a:spcAft>
                <a:spcPts val="0"/>
              </a:spcAft>
              <a:buNone/>
            </a:pPr>
            <a:r>
              <a:t/>
            </a:r>
            <a:endParaRPr/>
          </a:p>
          <a:p>
            <a:pPr indent="0" lvl="0" marL="0" rtl="0">
              <a:spcBef>
                <a:spcPts val="0"/>
              </a:spcBef>
              <a:spcAft>
                <a:spcPts val="0"/>
              </a:spcAft>
              <a:buNone/>
            </a:pPr>
            <a:r>
              <a:rPr lang="en"/>
              <a:t>Ten final-year undergraduate students majoring in marketing in Hong Kong were invited to two focus groups. Focus Group 1 consisted of six participants and lasted for 44 minutes, while Focus Group 2 consisted of four participants and lasted for 35 minutes. </a:t>
            </a:r>
            <a:endParaRPr/>
          </a:p>
          <a:p>
            <a:pPr indent="0" lvl="0" marL="0" rtl="0">
              <a:spcBef>
                <a:spcPts val="0"/>
              </a:spcBef>
              <a:spcAft>
                <a:spcPts val="0"/>
              </a:spcAft>
              <a:buNone/>
            </a:pPr>
            <a:r>
              <a:t/>
            </a:r>
            <a:endParaRPr/>
          </a:p>
          <a:p>
            <a:pPr indent="0" lvl="0" marL="0" rtl="0">
              <a:spcBef>
                <a:spcPts val="0"/>
              </a:spcBef>
              <a:spcAft>
                <a:spcPts val="0"/>
              </a:spcAft>
              <a:buNone/>
            </a:pPr>
            <a:r>
              <a:rPr lang="en"/>
              <a:t>All participants had had 8 to 12 weeks of experience using Google Slides, Google Classroom, and their mobile devices to work on collaborative learning activities in two out of six of their classes that semester. </a:t>
            </a:r>
            <a:endParaRPr/>
          </a:p>
          <a:p>
            <a:pPr indent="0" lvl="0" marL="0" rtl="0">
              <a:spcBef>
                <a:spcPts val="0"/>
              </a:spcBef>
              <a:spcAft>
                <a:spcPts val="0"/>
              </a:spcAft>
              <a:buNone/>
            </a:pPr>
            <a:r>
              <a:t/>
            </a:r>
            <a:endParaRPr/>
          </a:p>
          <a:p>
            <a:pPr indent="0" lvl="0" marL="0" rtl="0">
              <a:spcBef>
                <a:spcPts val="0"/>
              </a:spcBef>
              <a:spcAft>
                <a:spcPts val="0"/>
              </a:spcAft>
              <a:buNone/>
            </a:pPr>
            <a:r>
              <a:rPr lang="en"/>
              <a:t>Using an open-ended interview guide, the participants were asked questions about their experiences and opinions about mobile technology and collaborative learning.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Shape 4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3" name="Shape 4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9" name="Shape 4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Shape 4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5" name="Shape 4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Percentage of control group who would be below average person in experimental group</a:t>
            </a:r>
            <a:endParaRPr/>
          </a:p>
          <a:p>
            <a:pPr indent="0" lvl="0" marL="0">
              <a:spcBef>
                <a:spcPts val="0"/>
              </a:spcBef>
              <a:spcAft>
                <a:spcPts val="0"/>
              </a:spcAft>
              <a:buNone/>
            </a:pPr>
            <a:r>
              <a:t/>
            </a:r>
            <a:endParaRPr/>
          </a:p>
          <a:p>
            <a:pPr indent="0" lvl="0" marL="0">
              <a:spcBef>
                <a:spcPts val="0"/>
              </a:spcBef>
              <a:spcAft>
                <a:spcPts val="0"/>
              </a:spcAft>
              <a:buNone/>
            </a:pPr>
            <a:r>
              <a:rPr lang="en"/>
              <a:t>d = 0.67, 75%</a:t>
            </a:r>
            <a:endParaRPr/>
          </a:p>
          <a:p>
            <a:pPr indent="0" lvl="0" marL="0">
              <a:spcBef>
                <a:spcPts val="0"/>
              </a:spcBef>
              <a:spcAft>
                <a:spcPts val="0"/>
              </a:spcAft>
              <a:buNone/>
            </a:pPr>
            <a:r>
              <a:rPr lang="en"/>
              <a:t>d = 0.64, 74%</a:t>
            </a:r>
            <a:endParaRPr/>
          </a:p>
          <a:p>
            <a:pPr indent="0" lvl="0" marL="0">
              <a:spcBef>
                <a:spcPts val="0"/>
              </a:spcBef>
              <a:spcAft>
                <a:spcPts val="0"/>
              </a:spcAft>
              <a:buNone/>
            </a:pPr>
            <a:r>
              <a:rPr lang="en"/>
              <a:t>d = 0.33, 63%</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1" name="Shape 4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Shape 4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7" name="Shape 4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Shape 4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9" name="Shape 4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Percentage of control group who would be below average person in experimental group</a:t>
            </a:r>
            <a:endParaRPr/>
          </a:p>
          <a:p>
            <a:pPr indent="0" lvl="0" marL="0">
              <a:spcBef>
                <a:spcPts val="0"/>
              </a:spcBef>
              <a:spcAft>
                <a:spcPts val="0"/>
              </a:spcAft>
              <a:buNone/>
            </a:pPr>
            <a:r>
              <a:t/>
            </a:r>
            <a:endParaRPr/>
          </a:p>
          <a:p>
            <a:pPr indent="0" lvl="0" marL="0" rtl="0">
              <a:spcBef>
                <a:spcPts val="0"/>
              </a:spcBef>
              <a:spcAft>
                <a:spcPts val="0"/>
              </a:spcAft>
              <a:buNone/>
            </a:pPr>
            <a:r>
              <a:rPr lang="en"/>
              <a:t>d = 0.24, 59%</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Shape 4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5" name="Shape 4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Shape 4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1" name="Shape 4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6" name="Shape 4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2" name="Shape 2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0" name="Shape 2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In the past decade, mobile technology has played an increasingly significant role in teaching and learning by giving students more control over what they learn and how they learn. </a:t>
            </a:r>
            <a:endParaRPr/>
          </a:p>
          <a:p>
            <a:pPr indent="0" lvl="0" marL="0" rtl="0">
              <a:spcBef>
                <a:spcPts val="0"/>
              </a:spcBef>
              <a:spcAft>
                <a:spcPts val="0"/>
              </a:spcAft>
              <a:buNone/>
            </a:pPr>
            <a:r>
              <a:t/>
            </a:r>
            <a:endParaRPr/>
          </a:p>
          <a:p>
            <a:pPr indent="0" lvl="0" marL="0" rtl="0">
              <a:spcBef>
                <a:spcPts val="0"/>
              </a:spcBef>
              <a:spcAft>
                <a:spcPts val="0"/>
              </a:spcAft>
              <a:buNone/>
            </a:pPr>
            <a:r>
              <a:rPr lang="en"/>
              <a:t>This phenomenon has been primarily driven by the affordability and consequent ubiquity of Internet-connected mobile devices such as smartphones and tablets (Jeng, Wu, Huang, Tan, &amp; Yang, 2010). There is a saying among camera enthusiasts that “the best camera you have is the one you have with you.” The same can be said of smartphones. Your smartphone is the best computer, the best tool you have because it’s always with you.</a:t>
            </a:r>
            <a:endParaRPr/>
          </a:p>
          <a:p>
            <a:pPr indent="0" lvl="0" marL="0" rtl="0">
              <a:spcBef>
                <a:spcPts val="0"/>
              </a:spcBef>
              <a:spcAft>
                <a:spcPts val="0"/>
              </a:spcAft>
              <a:buNone/>
            </a:pPr>
            <a:r>
              <a:t/>
            </a:r>
            <a:endParaRPr/>
          </a:p>
          <a:p>
            <a:pPr indent="0" lvl="0" marL="0" rtl="0">
              <a:spcBef>
                <a:spcPts val="0"/>
              </a:spcBef>
              <a:spcAft>
                <a:spcPts val="0"/>
              </a:spcAft>
              <a:buNone/>
            </a:pPr>
            <a:r>
              <a:rPr lang="en"/>
              <a:t>Mobility is perhaps the most straightforward benefit of mobile technology to students—the ability to learn in any context and at any time, both inside and outside the classroom (McQuiggan, Kosturko, McQuiggan, &amp; Sabourin, 2015). </a:t>
            </a:r>
            <a:endParaRPr/>
          </a:p>
          <a:p>
            <a:pPr indent="0" lvl="0" marL="0" rtl="0">
              <a:spcBef>
                <a:spcPts val="0"/>
              </a:spcBef>
              <a:spcAft>
                <a:spcPts val="0"/>
              </a:spcAft>
              <a:buNone/>
            </a:pPr>
            <a:r>
              <a:t/>
            </a:r>
            <a:endParaRPr/>
          </a:p>
          <a:p>
            <a:pPr indent="0" lvl="0" marL="0" rtl="0">
              <a:spcBef>
                <a:spcPts val="0"/>
              </a:spcBef>
              <a:spcAft>
                <a:spcPts val="0"/>
              </a:spcAft>
              <a:buNone/>
            </a:pPr>
            <a:r>
              <a:rPr lang="en"/>
              <a:t>In addition, since it’s becoming more common for mobile devices to have a persistent Internet connection, students gain ready, on-demand access to learning materials and information from various online sources (Nickerson, Rapanta, &amp; Goby, 2016). </a:t>
            </a:r>
            <a:endParaRPr/>
          </a:p>
          <a:p>
            <a:pPr indent="0" lvl="0" marL="0" rtl="0">
              <a:spcBef>
                <a:spcPts val="0"/>
              </a:spcBef>
              <a:spcAft>
                <a:spcPts val="0"/>
              </a:spcAft>
              <a:buNone/>
            </a:pPr>
            <a:r>
              <a:t/>
            </a:r>
            <a:endParaRPr/>
          </a:p>
          <a:p>
            <a:pPr indent="0" lvl="0" marL="0" rtl="0">
              <a:spcBef>
                <a:spcPts val="0"/>
              </a:spcBef>
              <a:spcAft>
                <a:spcPts val="0"/>
              </a:spcAft>
              <a:buNone/>
            </a:pPr>
            <a:r>
              <a:rPr lang="en"/>
              <a:t>Finally, mobile applications or “apps” expand the functionality of mobile devices beyond Internet access and communication to those which are tailor-made to various teaching and learning situations. Mobile apps that are designed specifically for learning can supplement or enhance the capabilities of more traditional learning tools by providing more specialized methods of participation (Dennen &amp; Hao, 2014). For example, some apps serve as classroom response systems, which have been found to help students learn better by encouraging them to participate in class activities and be better prepared for lessons (Jones, Crandall, Vogler, &amp; Robinson, 2013). </a:t>
            </a:r>
            <a:endParaRPr/>
          </a:p>
          <a:p>
            <a:pPr indent="0" lvl="0" marL="0" rtl="0">
              <a:spcBef>
                <a:spcPts val="0"/>
              </a:spcBef>
              <a:spcAft>
                <a:spcPts val="0"/>
              </a:spcAft>
              <a:buNone/>
            </a:pPr>
            <a:r>
              <a:t/>
            </a:r>
            <a:endParaRPr/>
          </a:p>
          <a:p>
            <a:pPr indent="0" lvl="0" marL="0" rtl="0">
              <a:spcBef>
                <a:spcPts val="0"/>
              </a:spcBef>
              <a:spcAft>
                <a:spcPts val="0"/>
              </a:spcAft>
              <a:buNone/>
            </a:pPr>
            <a:r>
              <a:rPr lang="en"/>
              <a:t>Largely, the use of mobile technology for learning has been associated with increased student motivation, engagement, and academic performance (Nickerson et al., 2016).</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Shape 32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FFFFF"/>
        </a:solidFill>
      </p:bgPr>
    </p:bg>
    <p:spTree>
      <p:nvGrpSpPr>
        <p:cNvPr id="9" name="Shape 9"/>
        <p:cNvGrpSpPr/>
        <p:nvPr/>
      </p:nvGrpSpPr>
      <p:grpSpPr>
        <a:xfrm>
          <a:off x="0" y="0"/>
          <a:ext cx="0" cy="0"/>
          <a:chOff x="0" y="0"/>
          <a:chExt cx="0" cy="0"/>
        </a:xfrm>
      </p:grpSpPr>
      <p:sp>
        <p:nvSpPr>
          <p:cNvPr id="10" name="Shape 1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Shape 11"/>
          <p:cNvSpPr/>
          <p:nvPr/>
        </p:nvSpPr>
        <p:spPr>
          <a:xfrm>
            <a:off x="0" y="0"/>
            <a:ext cx="9144000" cy="3460200"/>
          </a:xfrm>
          <a:prstGeom prst="rect">
            <a:avLst/>
          </a:prstGeom>
          <a:solidFill>
            <a:srgbClr val="3367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Shape 12"/>
          <p:cNvSpPr/>
          <p:nvPr/>
        </p:nvSpPr>
        <p:spPr>
          <a:xfrm rot="-5400000">
            <a:off x="5684575" y="600"/>
            <a:ext cx="3460200" cy="3459000"/>
          </a:xfrm>
          <a:prstGeom prst="rtTriangle">
            <a:avLst/>
          </a:prstGeom>
          <a:solidFill>
            <a:srgbClr val="5E9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Shape 13"/>
          <p:cNvSpPr txBox="1"/>
          <p:nvPr>
            <p:ph type="title"/>
          </p:nvPr>
        </p:nvSpPr>
        <p:spPr>
          <a:xfrm>
            <a:off x="324475" y="465975"/>
            <a:ext cx="5124300" cy="28416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3600"/>
              <a:buFont typeface="Oswald"/>
              <a:buNone/>
              <a:defRPr b="1" i="0" sz="3600" u="none" cap="none" strike="noStrike">
                <a:solidFill>
                  <a:srgbClr val="FFFFFF"/>
                </a:solidFill>
                <a:latin typeface="Oswald"/>
                <a:ea typeface="Oswald"/>
                <a:cs typeface="Oswald"/>
                <a:sym typeface="Oswald"/>
              </a:defRPr>
            </a:lvl1pPr>
            <a:lvl2pPr lvl="1" rtl="0" algn="l">
              <a:lnSpc>
                <a:spcPct val="100000"/>
              </a:lnSpc>
              <a:spcBef>
                <a:spcPts val="0"/>
              </a:spcBef>
              <a:spcAft>
                <a:spcPts val="0"/>
              </a:spcAft>
              <a:buClr>
                <a:schemeClr val="dk2"/>
              </a:buClr>
              <a:buSzPts val="3600"/>
              <a:buFont typeface="Oswald"/>
              <a:buNone/>
              <a:defRPr b="1" sz="3600">
                <a:solidFill>
                  <a:srgbClr val="FFFFFF"/>
                </a:solidFill>
                <a:latin typeface="Oswald"/>
                <a:ea typeface="Oswald"/>
                <a:cs typeface="Oswald"/>
                <a:sym typeface="Oswald"/>
              </a:defRPr>
            </a:lvl2pPr>
            <a:lvl3pPr lvl="2" rtl="0" algn="l">
              <a:lnSpc>
                <a:spcPct val="100000"/>
              </a:lnSpc>
              <a:spcBef>
                <a:spcPts val="0"/>
              </a:spcBef>
              <a:spcAft>
                <a:spcPts val="0"/>
              </a:spcAft>
              <a:buClr>
                <a:schemeClr val="dk2"/>
              </a:buClr>
              <a:buSzPts val="3600"/>
              <a:buFont typeface="Oswald"/>
              <a:buNone/>
              <a:defRPr b="1" sz="3600">
                <a:solidFill>
                  <a:srgbClr val="FFFFFF"/>
                </a:solidFill>
                <a:latin typeface="Oswald"/>
                <a:ea typeface="Oswald"/>
                <a:cs typeface="Oswald"/>
                <a:sym typeface="Oswald"/>
              </a:defRPr>
            </a:lvl3pPr>
            <a:lvl4pPr lvl="3" rtl="0" algn="l">
              <a:lnSpc>
                <a:spcPct val="100000"/>
              </a:lnSpc>
              <a:spcBef>
                <a:spcPts val="0"/>
              </a:spcBef>
              <a:spcAft>
                <a:spcPts val="0"/>
              </a:spcAft>
              <a:buClr>
                <a:schemeClr val="dk2"/>
              </a:buClr>
              <a:buSzPts val="3600"/>
              <a:buFont typeface="Oswald"/>
              <a:buNone/>
              <a:defRPr b="1" sz="3600">
                <a:solidFill>
                  <a:srgbClr val="FFFFFF"/>
                </a:solidFill>
                <a:latin typeface="Oswald"/>
                <a:ea typeface="Oswald"/>
                <a:cs typeface="Oswald"/>
                <a:sym typeface="Oswald"/>
              </a:defRPr>
            </a:lvl4pPr>
            <a:lvl5pPr lvl="4" rtl="0" algn="l">
              <a:lnSpc>
                <a:spcPct val="100000"/>
              </a:lnSpc>
              <a:spcBef>
                <a:spcPts val="0"/>
              </a:spcBef>
              <a:spcAft>
                <a:spcPts val="0"/>
              </a:spcAft>
              <a:buClr>
                <a:schemeClr val="dk2"/>
              </a:buClr>
              <a:buSzPts val="3600"/>
              <a:buFont typeface="Oswald"/>
              <a:buNone/>
              <a:defRPr b="1" sz="3600">
                <a:solidFill>
                  <a:srgbClr val="FFFFFF"/>
                </a:solidFill>
                <a:latin typeface="Oswald"/>
                <a:ea typeface="Oswald"/>
                <a:cs typeface="Oswald"/>
                <a:sym typeface="Oswald"/>
              </a:defRPr>
            </a:lvl5pPr>
            <a:lvl6pPr lvl="5" rtl="0" algn="l">
              <a:lnSpc>
                <a:spcPct val="100000"/>
              </a:lnSpc>
              <a:spcBef>
                <a:spcPts val="0"/>
              </a:spcBef>
              <a:spcAft>
                <a:spcPts val="0"/>
              </a:spcAft>
              <a:buClr>
                <a:schemeClr val="dk2"/>
              </a:buClr>
              <a:buSzPts val="3600"/>
              <a:buFont typeface="Oswald"/>
              <a:buNone/>
              <a:defRPr b="1" sz="3600">
                <a:solidFill>
                  <a:srgbClr val="FFFFFF"/>
                </a:solidFill>
                <a:latin typeface="Oswald"/>
                <a:ea typeface="Oswald"/>
                <a:cs typeface="Oswald"/>
                <a:sym typeface="Oswald"/>
              </a:defRPr>
            </a:lvl6pPr>
            <a:lvl7pPr lvl="6" rtl="0" algn="l">
              <a:lnSpc>
                <a:spcPct val="100000"/>
              </a:lnSpc>
              <a:spcBef>
                <a:spcPts val="0"/>
              </a:spcBef>
              <a:spcAft>
                <a:spcPts val="0"/>
              </a:spcAft>
              <a:buClr>
                <a:schemeClr val="dk2"/>
              </a:buClr>
              <a:buSzPts val="3600"/>
              <a:buFont typeface="Oswald"/>
              <a:buNone/>
              <a:defRPr b="1" sz="3600">
                <a:solidFill>
                  <a:srgbClr val="FFFFFF"/>
                </a:solidFill>
                <a:latin typeface="Oswald"/>
                <a:ea typeface="Oswald"/>
                <a:cs typeface="Oswald"/>
                <a:sym typeface="Oswald"/>
              </a:defRPr>
            </a:lvl7pPr>
            <a:lvl8pPr lvl="7" rtl="0" algn="l">
              <a:lnSpc>
                <a:spcPct val="100000"/>
              </a:lnSpc>
              <a:spcBef>
                <a:spcPts val="0"/>
              </a:spcBef>
              <a:spcAft>
                <a:spcPts val="0"/>
              </a:spcAft>
              <a:buClr>
                <a:schemeClr val="dk2"/>
              </a:buClr>
              <a:buSzPts val="3600"/>
              <a:buFont typeface="Oswald"/>
              <a:buNone/>
              <a:defRPr b="1" sz="3600">
                <a:solidFill>
                  <a:srgbClr val="FFFFFF"/>
                </a:solidFill>
                <a:latin typeface="Oswald"/>
                <a:ea typeface="Oswald"/>
                <a:cs typeface="Oswald"/>
                <a:sym typeface="Oswald"/>
              </a:defRPr>
            </a:lvl8pPr>
            <a:lvl9pPr lvl="8" rtl="0" algn="l">
              <a:lnSpc>
                <a:spcPct val="100000"/>
              </a:lnSpc>
              <a:spcBef>
                <a:spcPts val="0"/>
              </a:spcBef>
              <a:spcAft>
                <a:spcPts val="0"/>
              </a:spcAft>
              <a:buClr>
                <a:schemeClr val="dk2"/>
              </a:buClr>
              <a:buSzPts val="3600"/>
              <a:buFont typeface="Oswald"/>
              <a:buNone/>
              <a:defRPr b="1" sz="3600">
                <a:solidFill>
                  <a:srgbClr val="FFFFFF"/>
                </a:solidFill>
                <a:latin typeface="Oswald"/>
                <a:ea typeface="Oswald"/>
                <a:cs typeface="Oswald"/>
                <a:sym typeface="Oswald"/>
              </a:defRPr>
            </a:lvl9pPr>
          </a:lstStyle>
          <a:p/>
        </p:txBody>
      </p:sp>
      <p:sp>
        <p:nvSpPr>
          <p:cNvPr id="14" name="Shape 14"/>
          <p:cNvSpPr txBox="1"/>
          <p:nvPr>
            <p:ph idx="1" type="subTitle"/>
          </p:nvPr>
        </p:nvSpPr>
        <p:spPr>
          <a:xfrm>
            <a:off x="324475" y="3612601"/>
            <a:ext cx="5124300" cy="1302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616161"/>
              </a:buClr>
              <a:buSzPts val="1800"/>
              <a:buFont typeface="Source Code Pro"/>
              <a:buNone/>
              <a:defRPr b="0" i="0" sz="1800" u="none" cap="none" strike="noStrike">
                <a:solidFill>
                  <a:srgbClr val="616161"/>
                </a:solidFill>
                <a:latin typeface="Oswald"/>
                <a:ea typeface="Oswald"/>
                <a:cs typeface="Oswald"/>
                <a:sym typeface="Oswald"/>
              </a:defRPr>
            </a:lvl1pPr>
            <a:lvl2pPr lvl="1" marR="0" rtl="0" algn="l">
              <a:lnSpc>
                <a:spcPct val="100000"/>
              </a:lnSpc>
              <a:spcBef>
                <a:spcPts val="0"/>
              </a:spcBef>
              <a:spcAft>
                <a:spcPts val="0"/>
              </a:spcAft>
              <a:buClr>
                <a:srgbClr val="616161"/>
              </a:buClr>
              <a:buSzPts val="1800"/>
              <a:buFont typeface="Source Code Pro"/>
              <a:buNone/>
              <a:defRPr b="0" i="0" sz="1800" u="none" cap="none" strike="noStrike">
                <a:solidFill>
                  <a:srgbClr val="616161"/>
                </a:solidFill>
                <a:latin typeface="Oswald"/>
                <a:ea typeface="Oswald"/>
                <a:cs typeface="Oswald"/>
                <a:sym typeface="Oswald"/>
              </a:defRPr>
            </a:lvl2pPr>
            <a:lvl3pPr lvl="2" marR="0" rtl="0" algn="l">
              <a:lnSpc>
                <a:spcPct val="100000"/>
              </a:lnSpc>
              <a:spcBef>
                <a:spcPts val="0"/>
              </a:spcBef>
              <a:spcAft>
                <a:spcPts val="0"/>
              </a:spcAft>
              <a:buClr>
                <a:srgbClr val="616161"/>
              </a:buClr>
              <a:buSzPts val="1800"/>
              <a:buFont typeface="Source Code Pro"/>
              <a:buNone/>
              <a:defRPr b="0" i="0" sz="1800" u="none" cap="none" strike="noStrike">
                <a:solidFill>
                  <a:srgbClr val="616161"/>
                </a:solidFill>
                <a:latin typeface="Oswald"/>
                <a:ea typeface="Oswald"/>
                <a:cs typeface="Oswald"/>
                <a:sym typeface="Oswald"/>
              </a:defRPr>
            </a:lvl3pPr>
            <a:lvl4pPr lvl="3" marR="0" rtl="0" algn="l">
              <a:lnSpc>
                <a:spcPct val="100000"/>
              </a:lnSpc>
              <a:spcBef>
                <a:spcPts val="0"/>
              </a:spcBef>
              <a:spcAft>
                <a:spcPts val="0"/>
              </a:spcAft>
              <a:buClr>
                <a:srgbClr val="616161"/>
              </a:buClr>
              <a:buSzPts val="1800"/>
              <a:buFont typeface="Source Code Pro"/>
              <a:buNone/>
              <a:defRPr b="0" i="0" sz="1800" u="none" cap="none" strike="noStrike">
                <a:solidFill>
                  <a:srgbClr val="616161"/>
                </a:solidFill>
                <a:latin typeface="Oswald"/>
                <a:ea typeface="Oswald"/>
                <a:cs typeface="Oswald"/>
                <a:sym typeface="Oswald"/>
              </a:defRPr>
            </a:lvl4pPr>
            <a:lvl5pPr lvl="4" marR="0" rtl="0" algn="l">
              <a:lnSpc>
                <a:spcPct val="100000"/>
              </a:lnSpc>
              <a:spcBef>
                <a:spcPts val="0"/>
              </a:spcBef>
              <a:spcAft>
                <a:spcPts val="0"/>
              </a:spcAft>
              <a:buClr>
                <a:srgbClr val="616161"/>
              </a:buClr>
              <a:buSzPts val="1800"/>
              <a:buFont typeface="Source Code Pro"/>
              <a:buNone/>
              <a:defRPr b="0" i="0" sz="1800" u="none" cap="none" strike="noStrike">
                <a:solidFill>
                  <a:srgbClr val="616161"/>
                </a:solidFill>
                <a:latin typeface="Oswald"/>
                <a:ea typeface="Oswald"/>
                <a:cs typeface="Oswald"/>
                <a:sym typeface="Oswald"/>
              </a:defRPr>
            </a:lvl5pPr>
            <a:lvl6pPr lvl="5" marR="0" rtl="0" algn="l">
              <a:lnSpc>
                <a:spcPct val="100000"/>
              </a:lnSpc>
              <a:spcBef>
                <a:spcPts val="0"/>
              </a:spcBef>
              <a:spcAft>
                <a:spcPts val="0"/>
              </a:spcAft>
              <a:buClr>
                <a:srgbClr val="616161"/>
              </a:buClr>
              <a:buSzPts val="1800"/>
              <a:buFont typeface="Source Code Pro"/>
              <a:buNone/>
              <a:defRPr b="0" i="0" sz="1800" u="none" cap="none" strike="noStrike">
                <a:solidFill>
                  <a:srgbClr val="616161"/>
                </a:solidFill>
                <a:latin typeface="Oswald"/>
                <a:ea typeface="Oswald"/>
                <a:cs typeface="Oswald"/>
                <a:sym typeface="Oswald"/>
              </a:defRPr>
            </a:lvl6pPr>
            <a:lvl7pPr lvl="6" marR="0" rtl="0" algn="l">
              <a:lnSpc>
                <a:spcPct val="100000"/>
              </a:lnSpc>
              <a:spcBef>
                <a:spcPts val="0"/>
              </a:spcBef>
              <a:spcAft>
                <a:spcPts val="0"/>
              </a:spcAft>
              <a:buClr>
                <a:srgbClr val="616161"/>
              </a:buClr>
              <a:buSzPts val="1800"/>
              <a:buFont typeface="Source Code Pro"/>
              <a:buNone/>
              <a:defRPr b="0" i="0" sz="1800" u="none" cap="none" strike="noStrike">
                <a:solidFill>
                  <a:srgbClr val="616161"/>
                </a:solidFill>
                <a:latin typeface="Oswald"/>
                <a:ea typeface="Oswald"/>
                <a:cs typeface="Oswald"/>
                <a:sym typeface="Oswald"/>
              </a:defRPr>
            </a:lvl7pPr>
            <a:lvl8pPr lvl="7" marR="0" rtl="0" algn="l">
              <a:lnSpc>
                <a:spcPct val="100000"/>
              </a:lnSpc>
              <a:spcBef>
                <a:spcPts val="0"/>
              </a:spcBef>
              <a:spcAft>
                <a:spcPts val="0"/>
              </a:spcAft>
              <a:buClr>
                <a:srgbClr val="616161"/>
              </a:buClr>
              <a:buSzPts val="1800"/>
              <a:buFont typeface="Source Code Pro"/>
              <a:buNone/>
              <a:defRPr b="0" i="0" sz="1800" u="none" cap="none" strike="noStrike">
                <a:solidFill>
                  <a:srgbClr val="616161"/>
                </a:solidFill>
                <a:latin typeface="Oswald"/>
                <a:ea typeface="Oswald"/>
                <a:cs typeface="Oswald"/>
                <a:sym typeface="Oswald"/>
              </a:defRPr>
            </a:lvl8pPr>
            <a:lvl9pPr lvl="8" marR="0" rtl="0" algn="l">
              <a:lnSpc>
                <a:spcPct val="100000"/>
              </a:lnSpc>
              <a:spcBef>
                <a:spcPts val="0"/>
              </a:spcBef>
              <a:spcAft>
                <a:spcPts val="0"/>
              </a:spcAft>
              <a:buClr>
                <a:srgbClr val="616161"/>
              </a:buClr>
              <a:buSzPts val="1800"/>
              <a:buFont typeface="Source Code Pro"/>
              <a:buNone/>
              <a:defRPr b="0" i="0" sz="1800" u="none" cap="none" strike="noStrike">
                <a:solidFill>
                  <a:srgbClr val="616161"/>
                </a:solidFill>
                <a:latin typeface="Oswald"/>
                <a:ea typeface="Oswald"/>
                <a:cs typeface="Oswald"/>
                <a:sym typeface="Oswald"/>
              </a:defRPr>
            </a:lvl9pPr>
          </a:lstStyle>
          <a:p/>
        </p:txBody>
      </p:sp>
      <p:sp>
        <p:nvSpPr>
          <p:cNvPr id="15" name="Shape 1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616161"/>
              </a:buClr>
              <a:buSzPts val="1000"/>
              <a:buFont typeface="Arial"/>
              <a:buNone/>
              <a:defRPr b="0" i="0" sz="1000" u="none" cap="none" strike="noStrike">
                <a:solidFill>
                  <a:srgbClr val="616161"/>
                </a:solidFill>
                <a:latin typeface="Arial"/>
                <a:ea typeface="Arial"/>
                <a:cs typeface="Arial"/>
                <a:sym typeface="Arial"/>
              </a:defRPr>
            </a:lvl1pPr>
            <a:lvl2pPr indent="0" lvl="1" marL="0" marR="0" rtl="0" algn="r">
              <a:lnSpc>
                <a:spcPct val="100000"/>
              </a:lnSpc>
              <a:spcBef>
                <a:spcPts val="0"/>
              </a:spcBef>
              <a:spcAft>
                <a:spcPts val="0"/>
              </a:spcAft>
              <a:buClr>
                <a:srgbClr val="616161"/>
              </a:buClr>
              <a:buSzPts val="1000"/>
              <a:buFont typeface="Arial"/>
              <a:buNone/>
              <a:defRPr b="0" i="0" sz="1000" u="none" cap="none" strike="noStrike">
                <a:solidFill>
                  <a:srgbClr val="616161"/>
                </a:solidFill>
                <a:latin typeface="Arial"/>
                <a:ea typeface="Arial"/>
                <a:cs typeface="Arial"/>
                <a:sym typeface="Arial"/>
              </a:defRPr>
            </a:lvl2pPr>
            <a:lvl3pPr indent="0" lvl="2" marL="0" marR="0" rtl="0" algn="r">
              <a:lnSpc>
                <a:spcPct val="100000"/>
              </a:lnSpc>
              <a:spcBef>
                <a:spcPts val="0"/>
              </a:spcBef>
              <a:spcAft>
                <a:spcPts val="0"/>
              </a:spcAft>
              <a:buClr>
                <a:srgbClr val="616161"/>
              </a:buClr>
              <a:buSzPts val="1000"/>
              <a:buFont typeface="Arial"/>
              <a:buNone/>
              <a:defRPr b="0" i="0" sz="1000" u="none" cap="none" strike="noStrike">
                <a:solidFill>
                  <a:srgbClr val="616161"/>
                </a:solidFill>
                <a:latin typeface="Arial"/>
                <a:ea typeface="Arial"/>
                <a:cs typeface="Arial"/>
                <a:sym typeface="Arial"/>
              </a:defRPr>
            </a:lvl3pPr>
            <a:lvl4pPr indent="0" lvl="3" marL="0" marR="0" rtl="0" algn="r">
              <a:lnSpc>
                <a:spcPct val="100000"/>
              </a:lnSpc>
              <a:spcBef>
                <a:spcPts val="0"/>
              </a:spcBef>
              <a:spcAft>
                <a:spcPts val="0"/>
              </a:spcAft>
              <a:buClr>
                <a:srgbClr val="616161"/>
              </a:buClr>
              <a:buSzPts val="1000"/>
              <a:buFont typeface="Arial"/>
              <a:buNone/>
              <a:defRPr b="0" i="0" sz="1000" u="none" cap="none" strike="noStrike">
                <a:solidFill>
                  <a:srgbClr val="616161"/>
                </a:solidFill>
                <a:latin typeface="Arial"/>
                <a:ea typeface="Arial"/>
                <a:cs typeface="Arial"/>
                <a:sym typeface="Arial"/>
              </a:defRPr>
            </a:lvl4pPr>
            <a:lvl5pPr indent="0" lvl="4" marL="0" marR="0" rtl="0" algn="r">
              <a:lnSpc>
                <a:spcPct val="100000"/>
              </a:lnSpc>
              <a:spcBef>
                <a:spcPts val="0"/>
              </a:spcBef>
              <a:spcAft>
                <a:spcPts val="0"/>
              </a:spcAft>
              <a:buClr>
                <a:srgbClr val="616161"/>
              </a:buClr>
              <a:buSzPts val="1000"/>
              <a:buFont typeface="Arial"/>
              <a:buNone/>
              <a:defRPr b="0" i="0" sz="1000" u="none" cap="none" strike="noStrike">
                <a:solidFill>
                  <a:srgbClr val="616161"/>
                </a:solidFill>
                <a:latin typeface="Arial"/>
                <a:ea typeface="Arial"/>
                <a:cs typeface="Arial"/>
                <a:sym typeface="Arial"/>
              </a:defRPr>
            </a:lvl5pPr>
            <a:lvl6pPr indent="0" lvl="5" marL="0" marR="0" rtl="0" algn="r">
              <a:lnSpc>
                <a:spcPct val="100000"/>
              </a:lnSpc>
              <a:spcBef>
                <a:spcPts val="0"/>
              </a:spcBef>
              <a:spcAft>
                <a:spcPts val="0"/>
              </a:spcAft>
              <a:buClr>
                <a:srgbClr val="616161"/>
              </a:buClr>
              <a:buSzPts val="1000"/>
              <a:buFont typeface="Arial"/>
              <a:buNone/>
              <a:defRPr b="0" i="0" sz="1000" u="none" cap="none" strike="noStrike">
                <a:solidFill>
                  <a:srgbClr val="616161"/>
                </a:solidFill>
                <a:latin typeface="Arial"/>
                <a:ea typeface="Arial"/>
                <a:cs typeface="Arial"/>
                <a:sym typeface="Arial"/>
              </a:defRPr>
            </a:lvl6pPr>
            <a:lvl7pPr indent="0" lvl="6" marL="0" marR="0" rtl="0" algn="r">
              <a:lnSpc>
                <a:spcPct val="100000"/>
              </a:lnSpc>
              <a:spcBef>
                <a:spcPts val="0"/>
              </a:spcBef>
              <a:spcAft>
                <a:spcPts val="0"/>
              </a:spcAft>
              <a:buClr>
                <a:srgbClr val="616161"/>
              </a:buClr>
              <a:buSzPts val="1000"/>
              <a:buFont typeface="Arial"/>
              <a:buNone/>
              <a:defRPr b="0" i="0" sz="1000" u="none" cap="none" strike="noStrike">
                <a:solidFill>
                  <a:srgbClr val="616161"/>
                </a:solidFill>
                <a:latin typeface="Arial"/>
                <a:ea typeface="Arial"/>
                <a:cs typeface="Arial"/>
                <a:sym typeface="Arial"/>
              </a:defRPr>
            </a:lvl7pPr>
            <a:lvl8pPr indent="0" lvl="7" marL="0" marR="0" rtl="0" algn="r">
              <a:lnSpc>
                <a:spcPct val="100000"/>
              </a:lnSpc>
              <a:spcBef>
                <a:spcPts val="0"/>
              </a:spcBef>
              <a:spcAft>
                <a:spcPts val="0"/>
              </a:spcAft>
              <a:buClr>
                <a:srgbClr val="616161"/>
              </a:buClr>
              <a:buSzPts val="1000"/>
              <a:buFont typeface="Arial"/>
              <a:buNone/>
              <a:defRPr b="0" i="0" sz="1000" u="none" cap="none" strike="noStrike">
                <a:solidFill>
                  <a:srgbClr val="616161"/>
                </a:solidFill>
                <a:latin typeface="Arial"/>
                <a:ea typeface="Arial"/>
                <a:cs typeface="Arial"/>
                <a:sym typeface="Arial"/>
              </a:defRPr>
            </a:lvl8pPr>
            <a:lvl9pPr indent="0" lvl="8" marL="0" marR="0" rtl="0" algn="r">
              <a:lnSpc>
                <a:spcPct val="100000"/>
              </a:lnSpc>
              <a:spcBef>
                <a:spcPts val="0"/>
              </a:spcBef>
              <a:spcAft>
                <a:spcPts val="0"/>
              </a:spcAft>
              <a:buClr>
                <a:srgbClr val="616161"/>
              </a:buClr>
              <a:buSzPts val="1000"/>
              <a:buFont typeface="Arial"/>
              <a:buNone/>
              <a:defRPr b="0" i="0" sz="1000" u="none" cap="none" strike="noStrike">
                <a:solidFill>
                  <a:srgbClr val="616161"/>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bg>
      <p:bgPr>
        <a:solidFill>
          <a:schemeClr val="dk1"/>
        </a:solidFill>
      </p:bgPr>
    </p:bg>
    <p:spTree>
      <p:nvGrpSpPr>
        <p:cNvPr id="55" name="Shape 55"/>
        <p:cNvGrpSpPr/>
        <p:nvPr/>
      </p:nvGrpSpPr>
      <p:grpSpPr>
        <a:xfrm>
          <a:off x="0" y="0"/>
          <a:ext cx="0" cy="0"/>
          <a:chOff x="0" y="0"/>
          <a:chExt cx="0" cy="0"/>
        </a:xfrm>
      </p:grpSpPr>
      <p:sp>
        <p:nvSpPr>
          <p:cNvPr id="56" name="Shape 56"/>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7" name="Shape 57"/>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58" name="Shape 58"/>
          <p:cNvSpPr txBox="1"/>
          <p:nvPr>
            <p:ph type="title"/>
          </p:nvPr>
        </p:nvSpPr>
        <p:spPr>
          <a:xfrm>
            <a:off x="265500" y="1078750"/>
            <a:ext cx="4045200" cy="17892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lt1"/>
              </a:buClr>
              <a:buSzPts val="4600"/>
              <a:buFont typeface="Oswald"/>
              <a:buNone/>
              <a:defRPr b="0" i="0" sz="4600" u="none" cap="none" strike="noStrike">
                <a:solidFill>
                  <a:schemeClr val="lt1"/>
                </a:solidFill>
                <a:latin typeface="Oswald"/>
                <a:ea typeface="Oswald"/>
                <a:cs typeface="Oswald"/>
                <a:sym typeface="Oswald"/>
              </a:defRPr>
            </a:lvl1pPr>
            <a:lvl2pPr lvl="1" rtl="0" algn="ctr">
              <a:spcBef>
                <a:spcPts val="0"/>
              </a:spcBef>
              <a:spcAft>
                <a:spcPts val="0"/>
              </a:spcAft>
              <a:buClr>
                <a:schemeClr val="lt1"/>
              </a:buClr>
              <a:buSzPts val="4600"/>
              <a:buFont typeface="Oswald"/>
              <a:buNone/>
              <a:defRPr sz="4600">
                <a:solidFill>
                  <a:schemeClr val="lt1"/>
                </a:solidFill>
                <a:latin typeface="Oswald"/>
                <a:ea typeface="Oswald"/>
                <a:cs typeface="Oswald"/>
                <a:sym typeface="Oswald"/>
              </a:defRPr>
            </a:lvl2pPr>
            <a:lvl3pPr lvl="2" rtl="0" algn="ctr">
              <a:spcBef>
                <a:spcPts val="0"/>
              </a:spcBef>
              <a:spcAft>
                <a:spcPts val="0"/>
              </a:spcAft>
              <a:buClr>
                <a:schemeClr val="lt1"/>
              </a:buClr>
              <a:buSzPts val="4600"/>
              <a:buFont typeface="Oswald"/>
              <a:buNone/>
              <a:defRPr sz="4600">
                <a:solidFill>
                  <a:schemeClr val="lt1"/>
                </a:solidFill>
                <a:latin typeface="Oswald"/>
                <a:ea typeface="Oswald"/>
                <a:cs typeface="Oswald"/>
                <a:sym typeface="Oswald"/>
              </a:defRPr>
            </a:lvl3pPr>
            <a:lvl4pPr lvl="3" rtl="0" algn="ctr">
              <a:spcBef>
                <a:spcPts val="0"/>
              </a:spcBef>
              <a:spcAft>
                <a:spcPts val="0"/>
              </a:spcAft>
              <a:buClr>
                <a:schemeClr val="lt1"/>
              </a:buClr>
              <a:buSzPts val="4600"/>
              <a:buFont typeface="Oswald"/>
              <a:buNone/>
              <a:defRPr sz="4600">
                <a:solidFill>
                  <a:schemeClr val="lt1"/>
                </a:solidFill>
                <a:latin typeface="Oswald"/>
                <a:ea typeface="Oswald"/>
                <a:cs typeface="Oswald"/>
                <a:sym typeface="Oswald"/>
              </a:defRPr>
            </a:lvl4pPr>
            <a:lvl5pPr lvl="4" rtl="0" algn="ctr">
              <a:spcBef>
                <a:spcPts val="0"/>
              </a:spcBef>
              <a:spcAft>
                <a:spcPts val="0"/>
              </a:spcAft>
              <a:buClr>
                <a:schemeClr val="lt1"/>
              </a:buClr>
              <a:buSzPts val="4600"/>
              <a:buFont typeface="Oswald"/>
              <a:buNone/>
              <a:defRPr sz="4600">
                <a:solidFill>
                  <a:schemeClr val="lt1"/>
                </a:solidFill>
                <a:latin typeface="Oswald"/>
                <a:ea typeface="Oswald"/>
                <a:cs typeface="Oswald"/>
                <a:sym typeface="Oswald"/>
              </a:defRPr>
            </a:lvl5pPr>
            <a:lvl6pPr lvl="5" rtl="0" algn="ctr">
              <a:spcBef>
                <a:spcPts val="0"/>
              </a:spcBef>
              <a:spcAft>
                <a:spcPts val="0"/>
              </a:spcAft>
              <a:buClr>
                <a:schemeClr val="lt1"/>
              </a:buClr>
              <a:buSzPts val="4600"/>
              <a:buFont typeface="Oswald"/>
              <a:buNone/>
              <a:defRPr sz="4600">
                <a:solidFill>
                  <a:schemeClr val="lt1"/>
                </a:solidFill>
                <a:latin typeface="Oswald"/>
                <a:ea typeface="Oswald"/>
                <a:cs typeface="Oswald"/>
                <a:sym typeface="Oswald"/>
              </a:defRPr>
            </a:lvl6pPr>
            <a:lvl7pPr lvl="6" rtl="0" algn="ctr">
              <a:spcBef>
                <a:spcPts val="0"/>
              </a:spcBef>
              <a:spcAft>
                <a:spcPts val="0"/>
              </a:spcAft>
              <a:buClr>
                <a:schemeClr val="lt1"/>
              </a:buClr>
              <a:buSzPts val="4600"/>
              <a:buFont typeface="Oswald"/>
              <a:buNone/>
              <a:defRPr sz="4600">
                <a:solidFill>
                  <a:schemeClr val="lt1"/>
                </a:solidFill>
                <a:latin typeface="Oswald"/>
                <a:ea typeface="Oswald"/>
                <a:cs typeface="Oswald"/>
                <a:sym typeface="Oswald"/>
              </a:defRPr>
            </a:lvl7pPr>
            <a:lvl8pPr lvl="7" rtl="0" algn="ctr">
              <a:spcBef>
                <a:spcPts val="0"/>
              </a:spcBef>
              <a:spcAft>
                <a:spcPts val="0"/>
              </a:spcAft>
              <a:buClr>
                <a:schemeClr val="lt1"/>
              </a:buClr>
              <a:buSzPts val="4600"/>
              <a:buFont typeface="Oswald"/>
              <a:buNone/>
              <a:defRPr sz="4600">
                <a:solidFill>
                  <a:schemeClr val="lt1"/>
                </a:solidFill>
                <a:latin typeface="Oswald"/>
                <a:ea typeface="Oswald"/>
                <a:cs typeface="Oswald"/>
                <a:sym typeface="Oswald"/>
              </a:defRPr>
            </a:lvl8pPr>
            <a:lvl9pPr lvl="8" rtl="0" algn="ctr">
              <a:spcBef>
                <a:spcPts val="0"/>
              </a:spcBef>
              <a:spcAft>
                <a:spcPts val="0"/>
              </a:spcAft>
              <a:buClr>
                <a:schemeClr val="lt1"/>
              </a:buClr>
              <a:buSzPts val="4600"/>
              <a:buFont typeface="Oswald"/>
              <a:buNone/>
              <a:defRPr sz="4600">
                <a:solidFill>
                  <a:schemeClr val="lt1"/>
                </a:solidFill>
                <a:latin typeface="Oswald"/>
                <a:ea typeface="Oswald"/>
                <a:cs typeface="Oswald"/>
                <a:sym typeface="Oswald"/>
              </a:defRPr>
            </a:lvl9pPr>
          </a:lstStyle>
          <a:p/>
        </p:txBody>
      </p:sp>
      <p:sp>
        <p:nvSpPr>
          <p:cNvPr id="59" name="Shape 59"/>
          <p:cNvSpPr txBox="1"/>
          <p:nvPr>
            <p:ph idx="1" type="subTitle"/>
          </p:nvPr>
        </p:nvSpPr>
        <p:spPr>
          <a:xfrm>
            <a:off x="265500" y="2921400"/>
            <a:ext cx="4045200" cy="13455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lt1"/>
              </a:buClr>
              <a:buSzPts val="1900"/>
              <a:buFont typeface="Source Code Pro"/>
              <a:buNone/>
              <a:defRPr b="0" i="0" sz="1900" u="none" cap="none" strike="noStrike">
                <a:solidFill>
                  <a:schemeClr val="lt1"/>
                </a:solidFill>
                <a:latin typeface="Source Code Pro"/>
                <a:ea typeface="Source Code Pro"/>
                <a:cs typeface="Source Code Pro"/>
                <a:sym typeface="Source Code Pro"/>
              </a:defRPr>
            </a:lvl1pPr>
            <a:lvl2pPr lvl="1" marR="0" rtl="0" algn="ctr">
              <a:lnSpc>
                <a:spcPct val="100000"/>
              </a:lnSpc>
              <a:spcBef>
                <a:spcPts val="0"/>
              </a:spcBef>
              <a:spcAft>
                <a:spcPts val="0"/>
              </a:spcAft>
              <a:buClr>
                <a:schemeClr val="lt1"/>
              </a:buClr>
              <a:buSzPts val="1900"/>
              <a:buFont typeface="Source Code Pro"/>
              <a:buNone/>
              <a:defRPr b="0" i="0" sz="1900" u="none" cap="none" strike="noStrike">
                <a:solidFill>
                  <a:schemeClr val="lt1"/>
                </a:solidFill>
                <a:latin typeface="Source Code Pro"/>
                <a:ea typeface="Source Code Pro"/>
                <a:cs typeface="Source Code Pro"/>
                <a:sym typeface="Source Code Pro"/>
              </a:defRPr>
            </a:lvl2pPr>
            <a:lvl3pPr lvl="2" marR="0" rtl="0" algn="ctr">
              <a:lnSpc>
                <a:spcPct val="100000"/>
              </a:lnSpc>
              <a:spcBef>
                <a:spcPts val="0"/>
              </a:spcBef>
              <a:spcAft>
                <a:spcPts val="0"/>
              </a:spcAft>
              <a:buClr>
                <a:schemeClr val="lt1"/>
              </a:buClr>
              <a:buSzPts val="1900"/>
              <a:buFont typeface="Source Code Pro"/>
              <a:buNone/>
              <a:defRPr b="0" i="0" sz="1900" u="none" cap="none" strike="noStrike">
                <a:solidFill>
                  <a:schemeClr val="lt1"/>
                </a:solidFill>
                <a:latin typeface="Source Code Pro"/>
                <a:ea typeface="Source Code Pro"/>
                <a:cs typeface="Source Code Pro"/>
                <a:sym typeface="Source Code Pro"/>
              </a:defRPr>
            </a:lvl3pPr>
            <a:lvl4pPr lvl="3" marR="0" rtl="0" algn="ctr">
              <a:lnSpc>
                <a:spcPct val="100000"/>
              </a:lnSpc>
              <a:spcBef>
                <a:spcPts val="0"/>
              </a:spcBef>
              <a:spcAft>
                <a:spcPts val="0"/>
              </a:spcAft>
              <a:buClr>
                <a:schemeClr val="lt1"/>
              </a:buClr>
              <a:buSzPts val="1900"/>
              <a:buFont typeface="Source Code Pro"/>
              <a:buNone/>
              <a:defRPr b="0" i="0" sz="1900" u="none" cap="none" strike="noStrike">
                <a:solidFill>
                  <a:schemeClr val="lt1"/>
                </a:solidFill>
                <a:latin typeface="Source Code Pro"/>
                <a:ea typeface="Source Code Pro"/>
                <a:cs typeface="Source Code Pro"/>
                <a:sym typeface="Source Code Pro"/>
              </a:defRPr>
            </a:lvl4pPr>
            <a:lvl5pPr lvl="4" marR="0" rtl="0" algn="ctr">
              <a:lnSpc>
                <a:spcPct val="100000"/>
              </a:lnSpc>
              <a:spcBef>
                <a:spcPts val="0"/>
              </a:spcBef>
              <a:spcAft>
                <a:spcPts val="0"/>
              </a:spcAft>
              <a:buClr>
                <a:schemeClr val="lt1"/>
              </a:buClr>
              <a:buSzPts val="1900"/>
              <a:buFont typeface="Source Code Pro"/>
              <a:buNone/>
              <a:defRPr b="0" i="0" sz="1900" u="none" cap="none" strike="noStrike">
                <a:solidFill>
                  <a:schemeClr val="lt1"/>
                </a:solidFill>
                <a:latin typeface="Source Code Pro"/>
                <a:ea typeface="Source Code Pro"/>
                <a:cs typeface="Source Code Pro"/>
                <a:sym typeface="Source Code Pro"/>
              </a:defRPr>
            </a:lvl5pPr>
            <a:lvl6pPr lvl="5" marR="0" rtl="0" algn="ctr">
              <a:lnSpc>
                <a:spcPct val="100000"/>
              </a:lnSpc>
              <a:spcBef>
                <a:spcPts val="0"/>
              </a:spcBef>
              <a:spcAft>
                <a:spcPts val="0"/>
              </a:spcAft>
              <a:buClr>
                <a:schemeClr val="lt1"/>
              </a:buClr>
              <a:buSzPts val="1900"/>
              <a:buFont typeface="Source Code Pro"/>
              <a:buNone/>
              <a:defRPr b="0" i="0" sz="1900" u="none" cap="none" strike="noStrike">
                <a:solidFill>
                  <a:schemeClr val="lt1"/>
                </a:solidFill>
                <a:latin typeface="Source Code Pro"/>
                <a:ea typeface="Source Code Pro"/>
                <a:cs typeface="Source Code Pro"/>
                <a:sym typeface="Source Code Pro"/>
              </a:defRPr>
            </a:lvl6pPr>
            <a:lvl7pPr lvl="6" marR="0" rtl="0" algn="ctr">
              <a:lnSpc>
                <a:spcPct val="100000"/>
              </a:lnSpc>
              <a:spcBef>
                <a:spcPts val="0"/>
              </a:spcBef>
              <a:spcAft>
                <a:spcPts val="0"/>
              </a:spcAft>
              <a:buClr>
                <a:schemeClr val="lt1"/>
              </a:buClr>
              <a:buSzPts val="1900"/>
              <a:buFont typeface="Source Code Pro"/>
              <a:buNone/>
              <a:defRPr b="0" i="0" sz="1900" u="none" cap="none" strike="noStrike">
                <a:solidFill>
                  <a:schemeClr val="lt1"/>
                </a:solidFill>
                <a:latin typeface="Source Code Pro"/>
                <a:ea typeface="Source Code Pro"/>
                <a:cs typeface="Source Code Pro"/>
                <a:sym typeface="Source Code Pro"/>
              </a:defRPr>
            </a:lvl7pPr>
            <a:lvl8pPr lvl="7" marR="0" rtl="0" algn="ctr">
              <a:lnSpc>
                <a:spcPct val="100000"/>
              </a:lnSpc>
              <a:spcBef>
                <a:spcPts val="0"/>
              </a:spcBef>
              <a:spcAft>
                <a:spcPts val="0"/>
              </a:spcAft>
              <a:buClr>
                <a:schemeClr val="lt1"/>
              </a:buClr>
              <a:buSzPts val="1900"/>
              <a:buFont typeface="Source Code Pro"/>
              <a:buNone/>
              <a:defRPr b="0" i="0" sz="1900" u="none" cap="none" strike="noStrike">
                <a:solidFill>
                  <a:schemeClr val="lt1"/>
                </a:solidFill>
                <a:latin typeface="Source Code Pro"/>
                <a:ea typeface="Source Code Pro"/>
                <a:cs typeface="Source Code Pro"/>
                <a:sym typeface="Source Code Pro"/>
              </a:defRPr>
            </a:lvl8pPr>
            <a:lvl9pPr lvl="8" marR="0" rtl="0" algn="ctr">
              <a:lnSpc>
                <a:spcPct val="100000"/>
              </a:lnSpc>
              <a:spcBef>
                <a:spcPts val="0"/>
              </a:spcBef>
              <a:spcAft>
                <a:spcPts val="0"/>
              </a:spcAft>
              <a:buClr>
                <a:schemeClr val="lt1"/>
              </a:buClr>
              <a:buSzPts val="1900"/>
              <a:buFont typeface="Source Code Pro"/>
              <a:buNone/>
              <a:defRPr b="0" i="0" sz="1900" u="none" cap="none" strike="noStrike">
                <a:solidFill>
                  <a:schemeClr val="lt1"/>
                </a:solidFill>
                <a:latin typeface="Source Code Pro"/>
                <a:ea typeface="Source Code Pro"/>
                <a:cs typeface="Source Code Pro"/>
                <a:sym typeface="Source Code Pro"/>
              </a:defRPr>
            </a:lvl9pPr>
          </a:lstStyle>
          <a:p/>
        </p:txBody>
      </p:sp>
      <p:sp>
        <p:nvSpPr>
          <p:cNvPr id="60" name="Shape 6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8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61" name="Shape 6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62" name="Shape 62"/>
        <p:cNvGrpSpPr/>
        <p:nvPr/>
      </p:nvGrpSpPr>
      <p:grpSpPr>
        <a:xfrm>
          <a:off x="0" y="0"/>
          <a:ext cx="0" cy="0"/>
          <a:chOff x="0" y="0"/>
          <a:chExt cx="0" cy="0"/>
        </a:xfrm>
      </p:grpSpPr>
      <p:sp>
        <p:nvSpPr>
          <p:cNvPr id="63" name="Shape 6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2100"/>
              <a:buFont typeface="Oswald"/>
              <a:buNone/>
              <a:defRPr b="0" i="0" sz="2100" u="none" cap="none" strike="noStrike">
                <a:solidFill>
                  <a:schemeClr val="dk2"/>
                </a:solidFill>
                <a:latin typeface="Oswald"/>
                <a:ea typeface="Oswald"/>
                <a:cs typeface="Oswald"/>
                <a:sym typeface="Oswald"/>
              </a:defRPr>
            </a:lvl1pPr>
            <a:lvl2pPr indent="-228600" lvl="1" marL="9144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64" name="Shape 6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65" name="Shape 65"/>
        <p:cNvGrpSpPr/>
        <p:nvPr/>
      </p:nvGrpSpPr>
      <p:grpSpPr>
        <a:xfrm>
          <a:off x="0" y="0"/>
          <a:ext cx="0" cy="0"/>
          <a:chOff x="0" y="0"/>
          <a:chExt cx="0" cy="0"/>
        </a:xfrm>
      </p:grpSpPr>
      <p:cxnSp>
        <p:nvCxnSpPr>
          <p:cNvPr id="66" name="Shape 66"/>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67" name="Shape 67"/>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12000"/>
              <a:buFont typeface="Oswald"/>
              <a:buNone/>
              <a:defRPr b="0" i="0" sz="12000" u="none" cap="none" strike="noStrike">
                <a:solidFill>
                  <a:schemeClr val="dk2"/>
                </a:solidFill>
                <a:latin typeface="Oswald"/>
                <a:ea typeface="Oswald"/>
                <a:cs typeface="Oswald"/>
                <a:sym typeface="Oswald"/>
              </a:defRPr>
            </a:lvl1pPr>
            <a:lvl2pPr lvl="1" rtl="0">
              <a:spcBef>
                <a:spcPts val="0"/>
              </a:spcBef>
              <a:spcAft>
                <a:spcPts val="0"/>
              </a:spcAft>
              <a:buClr>
                <a:schemeClr val="dk2"/>
              </a:buClr>
              <a:buSzPts val="12000"/>
              <a:buFont typeface="Oswald"/>
              <a:buNone/>
              <a:defRPr sz="12000">
                <a:solidFill>
                  <a:schemeClr val="dk2"/>
                </a:solidFill>
                <a:latin typeface="Oswald"/>
                <a:ea typeface="Oswald"/>
                <a:cs typeface="Oswald"/>
                <a:sym typeface="Oswald"/>
              </a:defRPr>
            </a:lvl2pPr>
            <a:lvl3pPr lvl="2" rtl="0">
              <a:spcBef>
                <a:spcPts val="0"/>
              </a:spcBef>
              <a:spcAft>
                <a:spcPts val="0"/>
              </a:spcAft>
              <a:buClr>
                <a:schemeClr val="dk2"/>
              </a:buClr>
              <a:buSzPts val="12000"/>
              <a:buFont typeface="Oswald"/>
              <a:buNone/>
              <a:defRPr sz="12000">
                <a:solidFill>
                  <a:schemeClr val="dk2"/>
                </a:solidFill>
                <a:latin typeface="Oswald"/>
                <a:ea typeface="Oswald"/>
                <a:cs typeface="Oswald"/>
                <a:sym typeface="Oswald"/>
              </a:defRPr>
            </a:lvl3pPr>
            <a:lvl4pPr lvl="3" rtl="0">
              <a:spcBef>
                <a:spcPts val="0"/>
              </a:spcBef>
              <a:spcAft>
                <a:spcPts val="0"/>
              </a:spcAft>
              <a:buClr>
                <a:schemeClr val="dk2"/>
              </a:buClr>
              <a:buSzPts val="12000"/>
              <a:buFont typeface="Oswald"/>
              <a:buNone/>
              <a:defRPr sz="12000">
                <a:solidFill>
                  <a:schemeClr val="dk2"/>
                </a:solidFill>
                <a:latin typeface="Oswald"/>
                <a:ea typeface="Oswald"/>
                <a:cs typeface="Oswald"/>
                <a:sym typeface="Oswald"/>
              </a:defRPr>
            </a:lvl4pPr>
            <a:lvl5pPr lvl="4" rtl="0">
              <a:spcBef>
                <a:spcPts val="0"/>
              </a:spcBef>
              <a:spcAft>
                <a:spcPts val="0"/>
              </a:spcAft>
              <a:buClr>
                <a:schemeClr val="dk2"/>
              </a:buClr>
              <a:buSzPts val="12000"/>
              <a:buFont typeface="Oswald"/>
              <a:buNone/>
              <a:defRPr sz="12000">
                <a:solidFill>
                  <a:schemeClr val="dk2"/>
                </a:solidFill>
                <a:latin typeface="Oswald"/>
                <a:ea typeface="Oswald"/>
                <a:cs typeface="Oswald"/>
                <a:sym typeface="Oswald"/>
              </a:defRPr>
            </a:lvl5pPr>
            <a:lvl6pPr lvl="5" rtl="0">
              <a:spcBef>
                <a:spcPts val="0"/>
              </a:spcBef>
              <a:spcAft>
                <a:spcPts val="0"/>
              </a:spcAft>
              <a:buClr>
                <a:schemeClr val="dk2"/>
              </a:buClr>
              <a:buSzPts val="12000"/>
              <a:buFont typeface="Oswald"/>
              <a:buNone/>
              <a:defRPr sz="12000">
                <a:solidFill>
                  <a:schemeClr val="dk2"/>
                </a:solidFill>
                <a:latin typeface="Oswald"/>
                <a:ea typeface="Oswald"/>
                <a:cs typeface="Oswald"/>
                <a:sym typeface="Oswald"/>
              </a:defRPr>
            </a:lvl6pPr>
            <a:lvl7pPr lvl="6" rtl="0">
              <a:spcBef>
                <a:spcPts val="0"/>
              </a:spcBef>
              <a:spcAft>
                <a:spcPts val="0"/>
              </a:spcAft>
              <a:buClr>
                <a:schemeClr val="dk2"/>
              </a:buClr>
              <a:buSzPts val="12000"/>
              <a:buFont typeface="Oswald"/>
              <a:buNone/>
              <a:defRPr sz="12000">
                <a:solidFill>
                  <a:schemeClr val="dk2"/>
                </a:solidFill>
                <a:latin typeface="Oswald"/>
                <a:ea typeface="Oswald"/>
                <a:cs typeface="Oswald"/>
                <a:sym typeface="Oswald"/>
              </a:defRPr>
            </a:lvl7pPr>
            <a:lvl8pPr lvl="7" rtl="0">
              <a:spcBef>
                <a:spcPts val="0"/>
              </a:spcBef>
              <a:spcAft>
                <a:spcPts val="0"/>
              </a:spcAft>
              <a:buClr>
                <a:schemeClr val="dk2"/>
              </a:buClr>
              <a:buSzPts val="12000"/>
              <a:buFont typeface="Oswald"/>
              <a:buNone/>
              <a:defRPr sz="12000">
                <a:solidFill>
                  <a:schemeClr val="dk2"/>
                </a:solidFill>
                <a:latin typeface="Oswald"/>
                <a:ea typeface="Oswald"/>
                <a:cs typeface="Oswald"/>
                <a:sym typeface="Oswald"/>
              </a:defRPr>
            </a:lvl8pPr>
            <a:lvl9pPr lvl="8" rtl="0">
              <a:spcBef>
                <a:spcPts val="0"/>
              </a:spcBef>
              <a:spcAft>
                <a:spcPts val="0"/>
              </a:spcAft>
              <a:buClr>
                <a:schemeClr val="dk2"/>
              </a:buClr>
              <a:buSzPts val="12000"/>
              <a:buFont typeface="Oswald"/>
              <a:buNone/>
              <a:defRPr sz="12000">
                <a:solidFill>
                  <a:schemeClr val="dk2"/>
                </a:solidFill>
                <a:latin typeface="Oswald"/>
                <a:ea typeface="Oswald"/>
                <a:cs typeface="Oswald"/>
                <a:sym typeface="Oswald"/>
              </a:defRPr>
            </a:lvl9pPr>
          </a:lstStyle>
          <a:p/>
        </p:txBody>
      </p:sp>
      <p:sp>
        <p:nvSpPr>
          <p:cNvPr id="68" name="Shape 6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8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69" name="Shape 6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0" name="Shape 70"/>
        <p:cNvGrpSpPr/>
        <p:nvPr/>
      </p:nvGrpSpPr>
      <p:grpSpPr>
        <a:xfrm>
          <a:off x="0" y="0"/>
          <a:ext cx="0" cy="0"/>
          <a:chOff x="0" y="0"/>
          <a:chExt cx="0" cy="0"/>
        </a:xfrm>
      </p:grpSpPr>
      <p:sp>
        <p:nvSpPr>
          <p:cNvPr id="71" name="Shape 7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AUTOLAYOUT">
    <p:bg>
      <p:bgPr>
        <a:solidFill>
          <a:srgbClr val="FFFFFF"/>
        </a:solidFill>
      </p:bgPr>
    </p:bg>
    <p:spTree>
      <p:nvGrpSpPr>
        <p:cNvPr id="72" name="Shape 72"/>
        <p:cNvGrpSpPr/>
        <p:nvPr/>
      </p:nvGrpSpPr>
      <p:grpSpPr>
        <a:xfrm>
          <a:off x="0" y="0"/>
          <a:ext cx="0" cy="0"/>
          <a:chOff x="0" y="0"/>
          <a:chExt cx="0" cy="0"/>
        </a:xfrm>
      </p:grpSpPr>
      <p:sp>
        <p:nvSpPr>
          <p:cNvPr id="73" name="Shape 7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74" name="Shape 74"/>
          <p:cNvGrpSpPr/>
          <p:nvPr/>
        </p:nvGrpSpPr>
        <p:grpSpPr>
          <a:xfrm>
            <a:off x="595613" y="2538080"/>
            <a:ext cx="7952774" cy="64502"/>
            <a:chOff x="595675" y="2820050"/>
            <a:chExt cx="7952774" cy="64502"/>
          </a:xfrm>
        </p:grpSpPr>
        <p:sp>
          <p:nvSpPr>
            <p:cNvPr id="75" name="Shape 75"/>
            <p:cNvSpPr/>
            <p:nvPr/>
          </p:nvSpPr>
          <p:spPr>
            <a:xfrm>
              <a:off x="2186208" y="2820050"/>
              <a:ext cx="1620000" cy="64500"/>
            </a:xfrm>
            <a:prstGeom prst="rect">
              <a:avLst/>
            </a:prstGeom>
            <a:solidFill>
              <a:srgbClr val="D6282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6" name="Shape 76"/>
            <p:cNvSpPr/>
            <p:nvPr/>
          </p:nvSpPr>
          <p:spPr>
            <a:xfrm>
              <a:off x="3776784" y="2820050"/>
              <a:ext cx="1620000" cy="64500"/>
            </a:xfrm>
            <a:prstGeom prst="rect">
              <a:avLst/>
            </a:prstGeom>
            <a:solidFill>
              <a:srgbClr val="F77F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7" name="Shape 77"/>
            <p:cNvSpPr/>
            <p:nvPr/>
          </p:nvSpPr>
          <p:spPr>
            <a:xfrm>
              <a:off x="5373056" y="2820052"/>
              <a:ext cx="1596300" cy="64500"/>
            </a:xfrm>
            <a:prstGeom prst="rect">
              <a:avLst/>
            </a:prstGeom>
            <a:solidFill>
              <a:srgbClr val="FCBF4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8" name="Shape 78"/>
            <p:cNvSpPr/>
            <p:nvPr/>
          </p:nvSpPr>
          <p:spPr>
            <a:xfrm>
              <a:off x="595675" y="2820050"/>
              <a:ext cx="1590600" cy="64500"/>
            </a:xfrm>
            <a:prstGeom prst="rect">
              <a:avLst/>
            </a:prstGeom>
            <a:solidFill>
              <a:srgbClr val="00304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p:nvPr/>
          </p:nvSpPr>
          <p:spPr>
            <a:xfrm>
              <a:off x="6957849" y="2820050"/>
              <a:ext cx="1590600" cy="64500"/>
            </a:xfrm>
            <a:prstGeom prst="rect">
              <a:avLst/>
            </a:prstGeom>
            <a:solidFill>
              <a:srgbClr val="EAE2B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80" name="Shape 80"/>
          <p:cNvSpPr txBox="1"/>
          <p:nvPr>
            <p:ph type="title"/>
          </p:nvPr>
        </p:nvSpPr>
        <p:spPr>
          <a:xfrm>
            <a:off x="505475" y="1375100"/>
            <a:ext cx="8043000" cy="10869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None/>
              <a:defRPr b="1" sz="2400">
                <a:solidFill>
                  <a:srgbClr val="434343"/>
                </a:solidFill>
              </a:defRPr>
            </a:lvl1pPr>
            <a:lvl2pPr lvl="1" algn="l">
              <a:lnSpc>
                <a:spcPct val="100000"/>
              </a:lnSpc>
              <a:spcBef>
                <a:spcPts val="0"/>
              </a:spcBef>
              <a:spcAft>
                <a:spcPts val="0"/>
              </a:spcAft>
              <a:buNone/>
              <a:defRPr b="1" sz="2400">
                <a:solidFill>
                  <a:srgbClr val="434343"/>
                </a:solidFill>
              </a:defRPr>
            </a:lvl2pPr>
            <a:lvl3pPr lvl="2" algn="l">
              <a:lnSpc>
                <a:spcPct val="100000"/>
              </a:lnSpc>
              <a:spcBef>
                <a:spcPts val="0"/>
              </a:spcBef>
              <a:spcAft>
                <a:spcPts val="0"/>
              </a:spcAft>
              <a:buNone/>
              <a:defRPr b="1" sz="2400">
                <a:solidFill>
                  <a:srgbClr val="434343"/>
                </a:solidFill>
              </a:defRPr>
            </a:lvl3pPr>
            <a:lvl4pPr lvl="3" algn="l">
              <a:lnSpc>
                <a:spcPct val="100000"/>
              </a:lnSpc>
              <a:spcBef>
                <a:spcPts val="0"/>
              </a:spcBef>
              <a:spcAft>
                <a:spcPts val="0"/>
              </a:spcAft>
              <a:buNone/>
              <a:defRPr b="1" sz="2400">
                <a:solidFill>
                  <a:srgbClr val="434343"/>
                </a:solidFill>
              </a:defRPr>
            </a:lvl4pPr>
            <a:lvl5pPr lvl="4" algn="l">
              <a:lnSpc>
                <a:spcPct val="100000"/>
              </a:lnSpc>
              <a:spcBef>
                <a:spcPts val="0"/>
              </a:spcBef>
              <a:spcAft>
                <a:spcPts val="0"/>
              </a:spcAft>
              <a:buNone/>
              <a:defRPr b="1" sz="2400">
                <a:solidFill>
                  <a:srgbClr val="434343"/>
                </a:solidFill>
              </a:defRPr>
            </a:lvl5pPr>
            <a:lvl6pPr lvl="5" algn="l">
              <a:lnSpc>
                <a:spcPct val="100000"/>
              </a:lnSpc>
              <a:spcBef>
                <a:spcPts val="0"/>
              </a:spcBef>
              <a:spcAft>
                <a:spcPts val="0"/>
              </a:spcAft>
              <a:buNone/>
              <a:defRPr b="1" sz="2400">
                <a:solidFill>
                  <a:srgbClr val="434343"/>
                </a:solidFill>
              </a:defRPr>
            </a:lvl6pPr>
            <a:lvl7pPr lvl="6" algn="l">
              <a:lnSpc>
                <a:spcPct val="100000"/>
              </a:lnSpc>
              <a:spcBef>
                <a:spcPts val="0"/>
              </a:spcBef>
              <a:spcAft>
                <a:spcPts val="0"/>
              </a:spcAft>
              <a:buNone/>
              <a:defRPr b="1" sz="2400">
                <a:solidFill>
                  <a:srgbClr val="434343"/>
                </a:solidFill>
              </a:defRPr>
            </a:lvl7pPr>
            <a:lvl8pPr lvl="7" algn="l">
              <a:lnSpc>
                <a:spcPct val="100000"/>
              </a:lnSpc>
              <a:spcBef>
                <a:spcPts val="0"/>
              </a:spcBef>
              <a:spcAft>
                <a:spcPts val="0"/>
              </a:spcAft>
              <a:buNone/>
              <a:defRPr b="1" sz="2400">
                <a:solidFill>
                  <a:srgbClr val="434343"/>
                </a:solidFill>
              </a:defRPr>
            </a:lvl8pPr>
            <a:lvl9pPr lvl="8" algn="l">
              <a:lnSpc>
                <a:spcPct val="100000"/>
              </a:lnSpc>
              <a:spcBef>
                <a:spcPts val="0"/>
              </a:spcBef>
              <a:spcAft>
                <a:spcPts val="0"/>
              </a:spcAft>
              <a:buNone/>
              <a:defRPr b="1" sz="2400">
                <a:solidFill>
                  <a:srgbClr val="434343"/>
                </a:solidFill>
              </a:defRPr>
            </a:lvl9pPr>
          </a:lstStyle>
          <a:p/>
        </p:txBody>
      </p:sp>
      <p:sp>
        <p:nvSpPr>
          <p:cNvPr id="81" name="Shape 81"/>
          <p:cNvSpPr txBox="1"/>
          <p:nvPr>
            <p:ph idx="1" type="subTitle"/>
          </p:nvPr>
        </p:nvSpPr>
        <p:spPr>
          <a:xfrm>
            <a:off x="505475" y="2759992"/>
            <a:ext cx="4862400" cy="3624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Clr>
                <a:srgbClr val="666666"/>
              </a:buClr>
              <a:buSzPts val="1200"/>
              <a:buNone/>
              <a:defRPr sz="1200">
                <a:solidFill>
                  <a:srgbClr val="666666"/>
                </a:solidFill>
                <a:latin typeface="Oswald"/>
                <a:ea typeface="Oswald"/>
                <a:cs typeface="Oswald"/>
                <a:sym typeface="Oswald"/>
              </a:defRPr>
            </a:lvl1pPr>
            <a:lvl2pPr lvl="1" algn="l">
              <a:lnSpc>
                <a:spcPct val="100000"/>
              </a:lnSpc>
              <a:spcBef>
                <a:spcPts val="0"/>
              </a:spcBef>
              <a:spcAft>
                <a:spcPts val="0"/>
              </a:spcAft>
              <a:buClr>
                <a:srgbClr val="666666"/>
              </a:buClr>
              <a:buSzPts val="1200"/>
              <a:buNone/>
              <a:defRPr sz="1200">
                <a:solidFill>
                  <a:srgbClr val="666666"/>
                </a:solidFill>
                <a:latin typeface="Oswald"/>
                <a:ea typeface="Oswald"/>
                <a:cs typeface="Oswald"/>
                <a:sym typeface="Oswald"/>
              </a:defRPr>
            </a:lvl2pPr>
            <a:lvl3pPr lvl="2" algn="l">
              <a:lnSpc>
                <a:spcPct val="100000"/>
              </a:lnSpc>
              <a:spcBef>
                <a:spcPts val="0"/>
              </a:spcBef>
              <a:spcAft>
                <a:spcPts val="0"/>
              </a:spcAft>
              <a:buClr>
                <a:srgbClr val="666666"/>
              </a:buClr>
              <a:buSzPts val="1200"/>
              <a:buNone/>
              <a:defRPr sz="1200">
                <a:solidFill>
                  <a:srgbClr val="666666"/>
                </a:solidFill>
                <a:latin typeface="Oswald"/>
                <a:ea typeface="Oswald"/>
                <a:cs typeface="Oswald"/>
                <a:sym typeface="Oswald"/>
              </a:defRPr>
            </a:lvl3pPr>
            <a:lvl4pPr lvl="3" algn="l">
              <a:lnSpc>
                <a:spcPct val="100000"/>
              </a:lnSpc>
              <a:spcBef>
                <a:spcPts val="0"/>
              </a:spcBef>
              <a:spcAft>
                <a:spcPts val="0"/>
              </a:spcAft>
              <a:buClr>
                <a:srgbClr val="666666"/>
              </a:buClr>
              <a:buSzPts val="1200"/>
              <a:buNone/>
              <a:defRPr sz="1200">
                <a:solidFill>
                  <a:srgbClr val="666666"/>
                </a:solidFill>
                <a:latin typeface="Oswald"/>
                <a:ea typeface="Oswald"/>
                <a:cs typeface="Oswald"/>
                <a:sym typeface="Oswald"/>
              </a:defRPr>
            </a:lvl4pPr>
            <a:lvl5pPr lvl="4" algn="l">
              <a:lnSpc>
                <a:spcPct val="100000"/>
              </a:lnSpc>
              <a:spcBef>
                <a:spcPts val="0"/>
              </a:spcBef>
              <a:spcAft>
                <a:spcPts val="0"/>
              </a:spcAft>
              <a:buClr>
                <a:srgbClr val="666666"/>
              </a:buClr>
              <a:buSzPts val="1200"/>
              <a:buNone/>
              <a:defRPr sz="1200">
                <a:solidFill>
                  <a:srgbClr val="666666"/>
                </a:solidFill>
                <a:latin typeface="Oswald"/>
                <a:ea typeface="Oswald"/>
                <a:cs typeface="Oswald"/>
                <a:sym typeface="Oswald"/>
              </a:defRPr>
            </a:lvl5pPr>
            <a:lvl6pPr lvl="5" algn="l">
              <a:lnSpc>
                <a:spcPct val="100000"/>
              </a:lnSpc>
              <a:spcBef>
                <a:spcPts val="0"/>
              </a:spcBef>
              <a:spcAft>
                <a:spcPts val="0"/>
              </a:spcAft>
              <a:buClr>
                <a:srgbClr val="666666"/>
              </a:buClr>
              <a:buSzPts val="1200"/>
              <a:buNone/>
              <a:defRPr sz="1200">
                <a:solidFill>
                  <a:srgbClr val="666666"/>
                </a:solidFill>
                <a:latin typeface="Oswald"/>
                <a:ea typeface="Oswald"/>
                <a:cs typeface="Oswald"/>
                <a:sym typeface="Oswald"/>
              </a:defRPr>
            </a:lvl6pPr>
            <a:lvl7pPr lvl="6" algn="l">
              <a:lnSpc>
                <a:spcPct val="100000"/>
              </a:lnSpc>
              <a:spcBef>
                <a:spcPts val="0"/>
              </a:spcBef>
              <a:spcAft>
                <a:spcPts val="0"/>
              </a:spcAft>
              <a:buClr>
                <a:srgbClr val="666666"/>
              </a:buClr>
              <a:buSzPts val="1200"/>
              <a:buNone/>
              <a:defRPr sz="1200">
                <a:solidFill>
                  <a:srgbClr val="666666"/>
                </a:solidFill>
                <a:latin typeface="Oswald"/>
                <a:ea typeface="Oswald"/>
                <a:cs typeface="Oswald"/>
                <a:sym typeface="Oswald"/>
              </a:defRPr>
            </a:lvl7pPr>
            <a:lvl8pPr lvl="7" algn="l">
              <a:lnSpc>
                <a:spcPct val="100000"/>
              </a:lnSpc>
              <a:spcBef>
                <a:spcPts val="0"/>
              </a:spcBef>
              <a:spcAft>
                <a:spcPts val="0"/>
              </a:spcAft>
              <a:buClr>
                <a:srgbClr val="666666"/>
              </a:buClr>
              <a:buSzPts val="1200"/>
              <a:buNone/>
              <a:defRPr sz="1200">
                <a:solidFill>
                  <a:srgbClr val="666666"/>
                </a:solidFill>
                <a:latin typeface="Oswald"/>
                <a:ea typeface="Oswald"/>
                <a:cs typeface="Oswald"/>
                <a:sym typeface="Oswald"/>
              </a:defRPr>
            </a:lvl8pPr>
            <a:lvl9pPr lvl="8" algn="l">
              <a:lnSpc>
                <a:spcPct val="100000"/>
              </a:lnSpc>
              <a:spcBef>
                <a:spcPts val="0"/>
              </a:spcBef>
              <a:spcAft>
                <a:spcPts val="0"/>
              </a:spcAft>
              <a:buClr>
                <a:srgbClr val="666666"/>
              </a:buClr>
              <a:buSzPts val="1200"/>
              <a:buNone/>
              <a:defRPr sz="1200">
                <a:solidFill>
                  <a:srgbClr val="666666"/>
                </a:solidFill>
                <a:latin typeface="Oswald"/>
                <a:ea typeface="Oswald"/>
                <a:cs typeface="Oswald"/>
                <a:sym typeface="Oswald"/>
              </a:defRPr>
            </a:lvl9pPr>
          </a:lstStyle>
          <a:p/>
        </p:txBody>
      </p:sp>
      <p:sp>
        <p:nvSpPr>
          <p:cNvPr id="82" name="Shape 8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AUTOLAYOUT_5">
    <p:bg>
      <p:bgPr>
        <a:solidFill>
          <a:srgbClr val="FFFFFF"/>
        </a:solidFill>
      </p:bgPr>
    </p:bg>
    <p:spTree>
      <p:nvGrpSpPr>
        <p:cNvPr id="83" name="Shape 83"/>
        <p:cNvGrpSpPr/>
        <p:nvPr/>
      </p:nvGrpSpPr>
      <p:grpSpPr>
        <a:xfrm>
          <a:off x="0" y="0"/>
          <a:ext cx="0" cy="0"/>
          <a:chOff x="0" y="0"/>
          <a:chExt cx="0" cy="0"/>
        </a:xfrm>
      </p:grpSpPr>
      <p:sp>
        <p:nvSpPr>
          <p:cNvPr id="84" name="Shape 8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5" name="Shape 85"/>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6" name="Shape 86"/>
          <p:cNvSpPr txBox="1"/>
          <p:nvPr>
            <p:ph type="title"/>
          </p:nvPr>
        </p:nvSpPr>
        <p:spPr>
          <a:xfrm>
            <a:off x="311700" y="307825"/>
            <a:ext cx="2631900" cy="4316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Clr>
                <a:srgbClr val="FFFFFF"/>
              </a:buClr>
              <a:buSzPts val="3000"/>
              <a:buNone/>
              <a:defRPr b="1" sz="3000">
                <a:solidFill>
                  <a:srgbClr val="FFFFFF"/>
                </a:solidFill>
              </a:defRPr>
            </a:lvl1pPr>
            <a:lvl2pPr lvl="1" algn="l">
              <a:lnSpc>
                <a:spcPct val="100000"/>
              </a:lnSpc>
              <a:spcBef>
                <a:spcPts val="0"/>
              </a:spcBef>
              <a:spcAft>
                <a:spcPts val="0"/>
              </a:spcAft>
              <a:buClr>
                <a:srgbClr val="FFFFFF"/>
              </a:buClr>
              <a:buSzPts val="3000"/>
              <a:buNone/>
              <a:defRPr b="1" sz="3000">
                <a:solidFill>
                  <a:srgbClr val="FFFFFF"/>
                </a:solidFill>
              </a:defRPr>
            </a:lvl2pPr>
            <a:lvl3pPr lvl="2" algn="l">
              <a:lnSpc>
                <a:spcPct val="100000"/>
              </a:lnSpc>
              <a:spcBef>
                <a:spcPts val="0"/>
              </a:spcBef>
              <a:spcAft>
                <a:spcPts val="0"/>
              </a:spcAft>
              <a:buClr>
                <a:srgbClr val="FFFFFF"/>
              </a:buClr>
              <a:buSzPts val="3000"/>
              <a:buNone/>
              <a:defRPr b="1" sz="3000">
                <a:solidFill>
                  <a:srgbClr val="FFFFFF"/>
                </a:solidFill>
              </a:defRPr>
            </a:lvl3pPr>
            <a:lvl4pPr lvl="3" algn="l">
              <a:lnSpc>
                <a:spcPct val="100000"/>
              </a:lnSpc>
              <a:spcBef>
                <a:spcPts val="0"/>
              </a:spcBef>
              <a:spcAft>
                <a:spcPts val="0"/>
              </a:spcAft>
              <a:buClr>
                <a:srgbClr val="FFFFFF"/>
              </a:buClr>
              <a:buSzPts val="3000"/>
              <a:buNone/>
              <a:defRPr b="1" sz="3000">
                <a:solidFill>
                  <a:srgbClr val="FFFFFF"/>
                </a:solidFill>
              </a:defRPr>
            </a:lvl4pPr>
            <a:lvl5pPr lvl="4" algn="l">
              <a:lnSpc>
                <a:spcPct val="100000"/>
              </a:lnSpc>
              <a:spcBef>
                <a:spcPts val="0"/>
              </a:spcBef>
              <a:spcAft>
                <a:spcPts val="0"/>
              </a:spcAft>
              <a:buClr>
                <a:srgbClr val="FFFFFF"/>
              </a:buClr>
              <a:buSzPts val="3000"/>
              <a:buNone/>
              <a:defRPr b="1" sz="3000">
                <a:solidFill>
                  <a:srgbClr val="FFFFFF"/>
                </a:solidFill>
              </a:defRPr>
            </a:lvl5pPr>
            <a:lvl6pPr lvl="5" algn="l">
              <a:lnSpc>
                <a:spcPct val="100000"/>
              </a:lnSpc>
              <a:spcBef>
                <a:spcPts val="0"/>
              </a:spcBef>
              <a:spcAft>
                <a:spcPts val="0"/>
              </a:spcAft>
              <a:buClr>
                <a:srgbClr val="FFFFFF"/>
              </a:buClr>
              <a:buSzPts val="3000"/>
              <a:buNone/>
              <a:defRPr b="1" sz="3000">
                <a:solidFill>
                  <a:srgbClr val="FFFFFF"/>
                </a:solidFill>
              </a:defRPr>
            </a:lvl6pPr>
            <a:lvl7pPr lvl="6" algn="l">
              <a:lnSpc>
                <a:spcPct val="100000"/>
              </a:lnSpc>
              <a:spcBef>
                <a:spcPts val="0"/>
              </a:spcBef>
              <a:spcAft>
                <a:spcPts val="0"/>
              </a:spcAft>
              <a:buClr>
                <a:srgbClr val="FFFFFF"/>
              </a:buClr>
              <a:buSzPts val="3000"/>
              <a:buNone/>
              <a:defRPr b="1" sz="3000">
                <a:solidFill>
                  <a:srgbClr val="FFFFFF"/>
                </a:solidFill>
              </a:defRPr>
            </a:lvl7pPr>
            <a:lvl8pPr lvl="7" algn="l">
              <a:lnSpc>
                <a:spcPct val="100000"/>
              </a:lnSpc>
              <a:spcBef>
                <a:spcPts val="0"/>
              </a:spcBef>
              <a:spcAft>
                <a:spcPts val="0"/>
              </a:spcAft>
              <a:buClr>
                <a:srgbClr val="FFFFFF"/>
              </a:buClr>
              <a:buSzPts val="3000"/>
              <a:buNone/>
              <a:defRPr b="1" sz="3000">
                <a:solidFill>
                  <a:srgbClr val="FFFFFF"/>
                </a:solidFill>
              </a:defRPr>
            </a:lvl8pPr>
            <a:lvl9pPr lvl="8" algn="l">
              <a:lnSpc>
                <a:spcPct val="100000"/>
              </a:lnSpc>
              <a:spcBef>
                <a:spcPts val="0"/>
              </a:spcBef>
              <a:spcAft>
                <a:spcPts val="0"/>
              </a:spcAft>
              <a:buClr>
                <a:srgbClr val="FFFFFF"/>
              </a:buClr>
              <a:buSzPts val="3000"/>
              <a:buNone/>
              <a:defRPr b="1" sz="3000">
                <a:solidFill>
                  <a:srgbClr val="FFFFFF"/>
                </a:solidFill>
              </a:defRPr>
            </a:lvl9pPr>
          </a:lstStyle>
          <a:p/>
        </p:txBody>
      </p:sp>
      <p:sp>
        <p:nvSpPr>
          <p:cNvPr id="87" name="Shape 87"/>
          <p:cNvSpPr txBox="1"/>
          <p:nvPr>
            <p:ph idx="1" type="body"/>
          </p:nvPr>
        </p:nvSpPr>
        <p:spPr>
          <a:xfrm>
            <a:off x="4011825" y="364950"/>
            <a:ext cx="4850400" cy="4259700"/>
          </a:xfrm>
          <a:prstGeom prst="rect">
            <a:avLst/>
          </a:prstGeom>
          <a:noFill/>
          <a:ln>
            <a:noFill/>
          </a:ln>
        </p:spPr>
        <p:txBody>
          <a:bodyPr anchorCtr="0" anchor="t" bIns="91425" lIns="91425" spcFirstLastPara="1" rIns="91425" wrap="square" tIns="91425"/>
          <a:lstStyle>
            <a:lvl1pPr indent="-228600" lvl="0" marL="457200" algn="l">
              <a:lnSpc>
                <a:spcPct val="115000"/>
              </a:lnSpc>
              <a:spcBef>
                <a:spcPts val="0"/>
              </a:spcBef>
              <a:spcAft>
                <a:spcPts val="0"/>
              </a:spcAft>
              <a:buClr>
                <a:schemeClr val="dk2"/>
              </a:buClr>
              <a:buSzPts val="1800"/>
              <a:buNone/>
              <a:defRPr sz="1800">
                <a:solidFill>
                  <a:schemeClr val="dk2"/>
                </a:solidFill>
              </a:defRPr>
            </a:lvl1pPr>
            <a:lvl2pPr indent="-228600" lvl="1" marL="914400" algn="l">
              <a:lnSpc>
                <a:spcPct val="115000"/>
              </a:lnSpc>
              <a:spcBef>
                <a:spcPts val="1600"/>
              </a:spcBef>
              <a:spcAft>
                <a:spcPts val="0"/>
              </a:spcAft>
              <a:buClr>
                <a:schemeClr val="dk2"/>
              </a:buClr>
              <a:buSzPts val="1400"/>
              <a:buNone/>
              <a:defRPr sz="1400">
                <a:solidFill>
                  <a:schemeClr val="dk2"/>
                </a:solidFill>
              </a:defRPr>
            </a:lvl2pPr>
            <a:lvl3pPr indent="-228600" lvl="2" marL="1371600" algn="l">
              <a:lnSpc>
                <a:spcPct val="115000"/>
              </a:lnSpc>
              <a:spcBef>
                <a:spcPts val="1600"/>
              </a:spcBef>
              <a:spcAft>
                <a:spcPts val="0"/>
              </a:spcAft>
              <a:buClr>
                <a:schemeClr val="dk2"/>
              </a:buClr>
              <a:buSzPts val="1400"/>
              <a:buNone/>
              <a:defRPr sz="1400">
                <a:solidFill>
                  <a:schemeClr val="dk2"/>
                </a:solidFill>
              </a:defRPr>
            </a:lvl3pPr>
            <a:lvl4pPr indent="-228600" lvl="3" marL="1828800" algn="l">
              <a:lnSpc>
                <a:spcPct val="115000"/>
              </a:lnSpc>
              <a:spcBef>
                <a:spcPts val="1600"/>
              </a:spcBef>
              <a:spcAft>
                <a:spcPts val="0"/>
              </a:spcAft>
              <a:buClr>
                <a:schemeClr val="dk2"/>
              </a:buClr>
              <a:buSzPts val="1400"/>
              <a:buNone/>
              <a:defRPr sz="1400">
                <a:solidFill>
                  <a:schemeClr val="dk2"/>
                </a:solidFill>
              </a:defRPr>
            </a:lvl4pPr>
            <a:lvl5pPr indent="-228600" lvl="4" marL="2286000" algn="l">
              <a:lnSpc>
                <a:spcPct val="115000"/>
              </a:lnSpc>
              <a:spcBef>
                <a:spcPts val="1600"/>
              </a:spcBef>
              <a:spcAft>
                <a:spcPts val="0"/>
              </a:spcAft>
              <a:buClr>
                <a:schemeClr val="dk2"/>
              </a:buClr>
              <a:buSzPts val="1400"/>
              <a:buNone/>
              <a:defRPr sz="1400">
                <a:solidFill>
                  <a:schemeClr val="dk2"/>
                </a:solidFill>
              </a:defRPr>
            </a:lvl5pPr>
            <a:lvl6pPr indent="-228600" lvl="5" marL="2743200" algn="l">
              <a:lnSpc>
                <a:spcPct val="115000"/>
              </a:lnSpc>
              <a:spcBef>
                <a:spcPts val="1600"/>
              </a:spcBef>
              <a:spcAft>
                <a:spcPts val="0"/>
              </a:spcAft>
              <a:buClr>
                <a:schemeClr val="dk2"/>
              </a:buClr>
              <a:buSzPts val="1400"/>
              <a:buNone/>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88" name="Shape 8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AUTOLAYOUT_6">
    <p:bg>
      <p:bgPr>
        <a:solidFill>
          <a:srgbClr val="FFFFFF"/>
        </a:solidFill>
      </p:bgPr>
    </p:bg>
    <p:spTree>
      <p:nvGrpSpPr>
        <p:cNvPr id="89" name="Shape 89"/>
        <p:cNvGrpSpPr/>
        <p:nvPr/>
      </p:nvGrpSpPr>
      <p:grpSpPr>
        <a:xfrm>
          <a:off x="0" y="0"/>
          <a:ext cx="0" cy="0"/>
          <a:chOff x="0" y="0"/>
          <a:chExt cx="0" cy="0"/>
        </a:xfrm>
      </p:grpSpPr>
      <p:sp>
        <p:nvSpPr>
          <p:cNvPr id="90" name="Shape 9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1" name="Shape 91"/>
          <p:cNvSpPr/>
          <p:nvPr/>
        </p:nvSpPr>
        <p:spPr>
          <a:xfrm flipH="1" rot="10800000">
            <a:off x="822625" y="659700"/>
            <a:ext cx="1063500" cy="6855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2" name="Shape 92"/>
          <p:cNvSpPr/>
          <p:nvPr/>
        </p:nvSpPr>
        <p:spPr>
          <a:xfrm rot="10800000">
            <a:off x="896725" y="659700"/>
            <a:ext cx="989400" cy="6855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3" name="Shape 93"/>
          <p:cNvSpPr/>
          <p:nvPr/>
        </p:nvSpPr>
        <p:spPr>
          <a:xfrm>
            <a:off x="822625" y="0"/>
            <a:ext cx="1063500" cy="816000"/>
          </a:xfrm>
          <a:prstGeom prst="rect">
            <a:avLst/>
          </a:prstGeom>
          <a:solidFill>
            <a:schemeClr val="accent5"/>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4" name="Shape 94"/>
          <p:cNvSpPr txBox="1"/>
          <p:nvPr>
            <p:ph type="title"/>
          </p:nvPr>
        </p:nvSpPr>
        <p:spPr>
          <a:xfrm>
            <a:off x="2490825" y="816000"/>
            <a:ext cx="5856000" cy="15225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Clr>
                <a:schemeClr val="dk1"/>
              </a:buClr>
              <a:buSzPts val="3600"/>
              <a:buNone/>
              <a:defRPr b="1" sz="3600">
                <a:solidFill>
                  <a:schemeClr val="dk1"/>
                </a:solidFill>
              </a:defRPr>
            </a:lvl1pPr>
            <a:lvl2pPr lvl="1" algn="l">
              <a:lnSpc>
                <a:spcPct val="100000"/>
              </a:lnSpc>
              <a:spcBef>
                <a:spcPts val="0"/>
              </a:spcBef>
              <a:spcAft>
                <a:spcPts val="0"/>
              </a:spcAft>
              <a:buClr>
                <a:schemeClr val="dk1"/>
              </a:buClr>
              <a:buSzPts val="3600"/>
              <a:buNone/>
              <a:defRPr b="1" sz="3600">
                <a:solidFill>
                  <a:schemeClr val="dk1"/>
                </a:solidFill>
              </a:defRPr>
            </a:lvl2pPr>
            <a:lvl3pPr lvl="2" algn="l">
              <a:lnSpc>
                <a:spcPct val="100000"/>
              </a:lnSpc>
              <a:spcBef>
                <a:spcPts val="0"/>
              </a:spcBef>
              <a:spcAft>
                <a:spcPts val="0"/>
              </a:spcAft>
              <a:buClr>
                <a:schemeClr val="dk1"/>
              </a:buClr>
              <a:buSzPts val="3600"/>
              <a:buNone/>
              <a:defRPr b="1" sz="3600">
                <a:solidFill>
                  <a:schemeClr val="dk1"/>
                </a:solidFill>
              </a:defRPr>
            </a:lvl3pPr>
            <a:lvl4pPr lvl="3" algn="l">
              <a:lnSpc>
                <a:spcPct val="100000"/>
              </a:lnSpc>
              <a:spcBef>
                <a:spcPts val="0"/>
              </a:spcBef>
              <a:spcAft>
                <a:spcPts val="0"/>
              </a:spcAft>
              <a:buClr>
                <a:schemeClr val="dk1"/>
              </a:buClr>
              <a:buSzPts val="3600"/>
              <a:buNone/>
              <a:defRPr b="1" sz="3600">
                <a:solidFill>
                  <a:schemeClr val="dk1"/>
                </a:solidFill>
              </a:defRPr>
            </a:lvl4pPr>
            <a:lvl5pPr lvl="4" algn="l">
              <a:lnSpc>
                <a:spcPct val="100000"/>
              </a:lnSpc>
              <a:spcBef>
                <a:spcPts val="0"/>
              </a:spcBef>
              <a:spcAft>
                <a:spcPts val="0"/>
              </a:spcAft>
              <a:buClr>
                <a:schemeClr val="dk1"/>
              </a:buClr>
              <a:buSzPts val="3600"/>
              <a:buNone/>
              <a:defRPr b="1" sz="3600">
                <a:solidFill>
                  <a:schemeClr val="dk1"/>
                </a:solidFill>
              </a:defRPr>
            </a:lvl5pPr>
            <a:lvl6pPr lvl="5" algn="l">
              <a:lnSpc>
                <a:spcPct val="100000"/>
              </a:lnSpc>
              <a:spcBef>
                <a:spcPts val="0"/>
              </a:spcBef>
              <a:spcAft>
                <a:spcPts val="0"/>
              </a:spcAft>
              <a:buClr>
                <a:schemeClr val="dk1"/>
              </a:buClr>
              <a:buSzPts val="3600"/>
              <a:buNone/>
              <a:defRPr b="1" sz="3600">
                <a:solidFill>
                  <a:schemeClr val="dk1"/>
                </a:solidFill>
              </a:defRPr>
            </a:lvl6pPr>
            <a:lvl7pPr lvl="6" algn="l">
              <a:lnSpc>
                <a:spcPct val="100000"/>
              </a:lnSpc>
              <a:spcBef>
                <a:spcPts val="0"/>
              </a:spcBef>
              <a:spcAft>
                <a:spcPts val="0"/>
              </a:spcAft>
              <a:buClr>
                <a:schemeClr val="dk1"/>
              </a:buClr>
              <a:buSzPts val="3600"/>
              <a:buNone/>
              <a:defRPr b="1" sz="3600">
                <a:solidFill>
                  <a:schemeClr val="dk1"/>
                </a:solidFill>
              </a:defRPr>
            </a:lvl7pPr>
            <a:lvl8pPr lvl="7" algn="l">
              <a:lnSpc>
                <a:spcPct val="100000"/>
              </a:lnSpc>
              <a:spcBef>
                <a:spcPts val="0"/>
              </a:spcBef>
              <a:spcAft>
                <a:spcPts val="0"/>
              </a:spcAft>
              <a:buClr>
                <a:schemeClr val="dk1"/>
              </a:buClr>
              <a:buSzPts val="3600"/>
              <a:buNone/>
              <a:defRPr b="1" sz="3600">
                <a:solidFill>
                  <a:schemeClr val="dk1"/>
                </a:solidFill>
              </a:defRPr>
            </a:lvl8pPr>
            <a:lvl9pPr lvl="8" algn="l">
              <a:lnSpc>
                <a:spcPct val="100000"/>
              </a:lnSpc>
              <a:spcBef>
                <a:spcPts val="0"/>
              </a:spcBef>
              <a:spcAft>
                <a:spcPts val="0"/>
              </a:spcAft>
              <a:buClr>
                <a:schemeClr val="dk1"/>
              </a:buClr>
              <a:buSzPts val="3600"/>
              <a:buNone/>
              <a:defRPr b="1" sz="3600">
                <a:solidFill>
                  <a:schemeClr val="dk1"/>
                </a:solidFill>
              </a:defRPr>
            </a:lvl9pPr>
          </a:lstStyle>
          <a:p/>
        </p:txBody>
      </p:sp>
      <p:sp>
        <p:nvSpPr>
          <p:cNvPr id="95" name="Shape 95"/>
          <p:cNvSpPr txBox="1"/>
          <p:nvPr>
            <p:ph idx="1" type="body"/>
          </p:nvPr>
        </p:nvSpPr>
        <p:spPr>
          <a:xfrm>
            <a:off x="2490825" y="2477400"/>
            <a:ext cx="5856000" cy="1907400"/>
          </a:xfrm>
          <a:prstGeom prst="rect">
            <a:avLst/>
          </a:prstGeom>
          <a:noFill/>
          <a:ln>
            <a:noFill/>
          </a:ln>
        </p:spPr>
        <p:txBody>
          <a:bodyPr anchorCtr="0" anchor="t" bIns="91425" lIns="91425" spcFirstLastPara="1" rIns="91425" wrap="square" tIns="91425"/>
          <a:lstStyle>
            <a:lvl1pPr indent="-228600" lvl="0" marL="457200" algn="l">
              <a:lnSpc>
                <a:spcPct val="115000"/>
              </a:lnSpc>
              <a:spcBef>
                <a:spcPts val="0"/>
              </a:spcBef>
              <a:spcAft>
                <a:spcPts val="0"/>
              </a:spcAft>
              <a:buClr>
                <a:schemeClr val="dk2"/>
              </a:buClr>
              <a:buSzPts val="1600"/>
              <a:buNone/>
              <a:defRPr sz="1600">
                <a:solidFill>
                  <a:schemeClr val="dk2"/>
                </a:solidFill>
              </a:defRPr>
            </a:lvl1pPr>
            <a:lvl2pPr indent="-228600" lvl="1" marL="914400" algn="l">
              <a:lnSpc>
                <a:spcPct val="115000"/>
              </a:lnSpc>
              <a:spcBef>
                <a:spcPts val="1600"/>
              </a:spcBef>
              <a:spcAft>
                <a:spcPts val="0"/>
              </a:spcAft>
              <a:buClr>
                <a:schemeClr val="dk2"/>
              </a:buClr>
              <a:buSzPts val="1400"/>
              <a:buNone/>
              <a:defRPr sz="1400">
                <a:solidFill>
                  <a:schemeClr val="dk2"/>
                </a:solidFill>
              </a:defRPr>
            </a:lvl2pPr>
            <a:lvl3pPr indent="-228600" lvl="2" marL="1371600" algn="l">
              <a:lnSpc>
                <a:spcPct val="115000"/>
              </a:lnSpc>
              <a:spcBef>
                <a:spcPts val="1600"/>
              </a:spcBef>
              <a:spcAft>
                <a:spcPts val="0"/>
              </a:spcAft>
              <a:buClr>
                <a:schemeClr val="dk2"/>
              </a:buClr>
              <a:buSzPts val="1400"/>
              <a:buNone/>
              <a:defRPr sz="1400">
                <a:solidFill>
                  <a:schemeClr val="dk2"/>
                </a:solidFill>
              </a:defRPr>
            </a:lvl3pPr>
            <a:lvl4pPr indent="-228600" lvl="3" marL="1828800" algn="l">
              <a:lnSpc>
                <a:spcPct val="115000"/>
              </a:lnSpc>
              <a:spcBef>
                <a:spcPts val="1600"/>
              </a:spcBef>
              <a:spcAft>
                <a:spcPts val="0"/>
              </a:spcAft>
              <a:buClr>
                <a:schemeClr val="dk2"/>
              </a:buClr>
              <a:buSzPts val="1400"/>
              <a:buNone/>
              <a:defRPr sz="1400">
                <a:solidFill>
                  <a:schemeClr val="dk2"/>
                </a:solidFill>
              </a:defRPr>
            </a:lvl4pPr>
            <a:lvl5pPr indent="-228600" lvl="4" marL="2286000" algn="l">
              <a:lnSpc>
                <a:spcPct val="115000"/>
              </a:lnSpc>
              <a:spcBef>
                <a:spcPts val="1600"/>
              </a:spcBef>
              <a:spcAft>
                <a:spcPts val="0"/>
              </a:spcAft>
              <a:buClr>
                <a:schemeClr val="dk2"/>
              </a:buClr>
              <a:buSzPts val="1400"/>
              <a:buNone/>
              <a:defRPr sz="1400">
                <a:solidFill>
                  <a:schemeClr val="dk2"/>
                </a:solidFill>
              </a:defRPr>
            </a:lvl5pPr>
            <a:lvl6pPr indent="-228600" lvl="5" marL="2743200" algn="l">
              <a:lnSpc>
                <a:spcPct val="115000"/>
              </a:lnSpc>
              <a:spcBef>
                <a:spcPts val="1600"/>
              </a:spcBef>
              <a:spcAft>
                <a:spcPts val="0"/>
              </a:spcAft>
              <a:buClr>
                <a:schemeClr val="dk2"/>
              </a:buClr>
              <a:buSzPts val="1400"/>
              <a:buNone/>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96" name="Shape 9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AUTOLAYOUT_7">
    <p:bg>
      <p:bgPr>
        <a:solidFill>
          <a:srgbClr val="FFFFFF"/>
        </a:solidFill>
      </p:bgPr>
    </p:bg>
    <p:spTree>
      <p:nvGrpSpPr>
        <p:cNvPr id="97" name="Shape 97"/>
        <p:cNvGrpSpPr/>
        <p:nvPr/>
      </p:nvGrpSpPr>
      <p:grpSpPr>
        <a:xfrm>
          <a:off x="0" y="0"/>
          <a:ext cx="0" cy="0"/>
          <a:chOff x="0" y="0"/>
          <a:chExt cx="0" cy="0"/>
        </a:xfrm>
      </p:grpSpPr>
      <p:sp>
        <p:nvSpPr>
          <p:cNvPr id="98" name="Shape 98"/>
          <p:cNvSpPr/>
          <p:nvPr/>
        </p:nvSpPr>
        <p:spPr>
          <a:xfrm>
            <a:off x="0" y="0"/>
            <a:ext cx="9144000" cy="5143500"/>
          </a:xfrm>
          <a:prstGeom prst="rect">
            <a:avLst/>
          </a:prstGeom>
          <a:gradFill>
            <a:gsLst>
              <a:gs pos="0">
                <a:srgbClr val="FFFFFF"/>
              </a:gs>
              <a:gs pos="72000">
                <a:srgbClr val="D6D6D6"/>
              </a:gs>
              <a:gs pos="85000">
                <a:srgbClr val="D6D6D6"/>
              </a:gs>
              <a:gs pos="100000">
                <a:srgbClr val="E3E3E3"/>
              </a:gs>
            </a:gsLst>
            <a:lin ang="5400012" scaled="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99" name="Shape 99"/>
          <p:cNvSpPr/>
          <p:nvPr/>
        </p:nvSpPr>
        <p:spPr>
          <a:xfrm>
            <a:off x="1516687" y="1473896"/>
            <a:ext cx="48300" cy="2195700"/>
          </a:xfrm>
          <a:prstGeom prst="rect">
            <a:avLst/>
          </a:prstGeom>
          <a:solidFill>
            <a:srgbClr val="EE221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0" name="Shape 100"/>
          <p:cNvSpPr txBox="1"/>
          <p:nvPr>
            <p:ph type="ctrTitle"/>
          </p:nvPr>
        </p:nvSpPr>
        <p:spPr>
          <a:xfrm>
            <a:off x="1824925" y="1473900"/>
            <a:ext cx="6246900" cy="2195700"/>
          </a:xfrm>
          <a:prstGeom prst="rect">
            <a:avLst/>
          </a:prstGeom>
          <a:noFill/>
          <a:ln>
            <a:noFill/>
          </a:ln>
        </p:spPr>
        <p:txBody>
          <a:bodyPr anchorCtr="0" anchor="ctr" bIns="91425" lIns="91425" spcFirstLastPara="1" rIns="91425" wrap="square" tIns="91425"/>
          <a:lstStyle>
            <a:lvl1pPr lvl="0" algn="l">
              <a:lnSpc>
                <a:spcPct val="100000"/>
              </a:lnSpc>
              <a:spcBef>
                <a:spcPts val="0"/>
              </a:spcBef>
              <a:spcAft>
                <a:spcPts val="0"/>
              </a:spcAft>
              <a:buClr>
                <a:srgbClr val="212121"/>
              </a:buClr>
              <a:buSzPts val="3600"/>
              <a:buNone/>
              <a:defRPr b="1" sz="3600">
                <a:solidFill>
                  <a:srgbClr val="212121"/>
                </a:solidFill>
              </a:defRPr>
            </a:lvl1pPr>
            <a:lvl2pPr lvl="1" algn="l">
              <a:lnSpc>
                <a:spcPct val="100000"/>
              </a:lnSpc>
              <a:spcBef>
                <a:spcPts val="0"/>
              </a:spcBef>
              <a:spcAft>
                <a:spcPts val="0"/>
              </a:spcAft>
              <a:buClr>
                <a:srgbClr val="212121"/>
              </a:buClr>
              <a:buSzPts val="3600"/>
              <a:buNone/>
              <a:defRPr b="1" sz="3600">
                <a:solidFill>
                  <a:srgbClr val="212121"/>
                </a:solidFill>
              </a:defRPr>
            </a:lvl2pPr>
            <a:lvl3pPr lvl="2" algn="l">
              <a:lnSpc>
                <a:spcPct val="100000"/>
              </a:lnSpc>
              <a:spcBef>
                <a:spcPts val="0"/>
              </a:spcBef>
              <a:spcAft>
                <a:spcPts val="0"/>
              </a:spcAft>
              <a:buClr>
                <a:srgbClr val="212121"/>
              </a:buClr>
              <a:buSzPts val="3600"/>
              <a:buNone/>
              <a:defRPr b="1" sz="3600">
                <a:solidFill>
                  <a:srgbClr val="212121"/>
                </a:solidFill>
              </a:defRPr>
            </a:lvl3pPr>
            <a:lvl4pPr lvl="3" algn="l">
              <a:lnSpc>
                <a:spcPct val="100000"/>
              </a:lnSpc>
              <a:spcBef>
                <a:spcPts val="0"/>
              </a:spcBef>
              <a:spcAft>
                <a:spcPts val="0"/>
              </a:spcAft>
              <a:buClr>
                <a:srgbClr val="212121"/>
              </a:buClr>
              <a:buSzPts val="3600"/>
              <a:buNone/>
              <a:defRPr b="1" sz="3600">
                <a:solidFill>
                  <a:srgbClr val="212121"/>
                </a:solidFill>
              </a:defRPr>
            </a:lvl4pPr>
            <a:lvl5pPr lvl="4" algn="l">
              <a:lnSpc>
                <a:spcPct val="100000"/>
              </a:lnSpc>
              <a:spcBef>
                <a:spcPts val="0"/>
              </a:spcBef>
              <a:spcAft>
                <a:spcPts val="0"/>
              </a:spcAft>
              <a:buClr>
                <a:srgbClr val="212121"/>
              </a:buClr>
              <a:buSzPts val="3600"/>
              <a:buNone/>
              <a:defRPr b="1" sz="3600">
                <a:solidFill>
                  <a:srgbClr val="212121"/>
                </a:solidFill>
              </a:defRPr>
            </a:lvl5pPr>
            <a:lvl6pPr lvl="5" algn="l">
              <a:lnSpc>
                <a:spcPct val="100000"/>
              </a:lnSpc>
              <a:spcBef>
                <a:spcPts val="0"/>
              </a:spcBef>
              <a:spcAft>
                <a:spcPts val="0"/>
              </a:spcAft>
              <a:buClr>
                <a:srgbClr val="212121"/>
              </a:buClr>
              <a:buSzPts val="3600"/>
              <a:buNone/>
              <a:defRPr b="1" sz="3600">
                <a:solidFill>
                  <a:srgbClr val="212121"/>
                </a:solidFill>
              </a:defRPr>
            </a:lvl6pPr>
            <a:lvl7pPr lvl="6" algn="l">
              <a:lnSpc>
                <a:spcPct val="100000"/>
              </a:lnSpc>
              <a:spcBef>
                <a:spcPts val="0"/>
              </a:spcBef>
              <a:spcAft>
                <a:spcPts val="0"/>
              </a:spcAft>
              <a:buClr>
                <a:srgbClr val="212121"/>
              </a:buClr>
              <a:buSzPts val="3600"/>
              <a:buNone/>
              <a:defRPr b="1" sz="3600">
                <a:solidFill>
                  <a:srgbClr val="212121"/>
                </a:solidFill>
              </a:defRPr>
            </a:lvl7pPr>
            <a:lvl8pPr lvl="7" algn="l">
              <a:lnSpc>
                <a:spcPct val="100000"/>
              </a:lnSpc>
              <a:spcBef>
                <a:spcPts val="0"/>
              </a:spcBef>
              <a:spcAft>
                <a:spcPts val="0"/>
              </a:spcAft>
              <a:buClr>
                <a:srgbClr val="212121"/>
              </a:buClr>
              <a:buSzPts val="3600"/>
              <a:buNone/>
              <a:defRPr b="1" sz="3600">
                <a:solidFill>
                  <a:srgbClr val="212121"/>
                </a:solidFill>
              </a:defRPr>
            </a:lvl8pPr>
            <a:lvl9pPr lvl="8" algn="l">
              <a:lnSpc>
                <a:spcPct val="100000"/>
              </a:lnSpc>
              <a:spcBef>
                <a:spcPts val="0"/>
              </a:spcBef>
              <a:spcAft>
                <a:spcPts val="0"/>
              </a:spcAft>
              <a:buClr>
                <a:srgbClr val="212121"/>
              </a:buClr>
              <a:buSzPts val="3600"/>
              <a:buNone/>
              <a:defRPr b="1" sz="3600">
                <a:solidFill>
                  <a:srgbClr val="212121"/>
                </a:solidFill>
              </a:defRPr>
            </a:lvl9pPr>
          </a:lstStyle>
          <a:p/>
        </p:txBody>
      </p:sp>
      <p:sp>
        <p:nvSpPr>
          <p:cNvPr id="101" name="Shape 10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6" name="Shape 106"/>
        <p:cNvGrpSpPr/>
        <p:nvPr/>
      </p:nvGrpSpPr>
      <p:grpSpPr>
        <a:xfrm>
          <a:off x="0" y="0"/>
          <a:ext cx="0" cy="0"/>
          <a:chOff x="0" y="0"/>
          <a:chExt cx="0" cy="0"/>
        </a:xfrm>
      </p:grpSpPr>
      <p:sp>
        <p:nvSpPr>
          <p:cNvPr id="107" name="Shape 107"/>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Shape 108"/>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9" name="Shape 109"/>
          <p:cNvSpPr txBox="1"/>
          <p:nvPr>
            <p:ph type="ctrTitle"/>
          </p:nvPr>
        </p:nvSpPr>
        <p:spPr>
          <a:xfrm>
            <a:off x="390525" y="1819275"/>
            <a:ext cx="8222100" cy="933600"/>
          </a:xfrm>
          <a:prstGeom prst="rect">
            <a:avLst/>
          </a:prstGeom>
        </p:spPr>
        <p:txBody>
          <a:bodyPr anchorCtr="0" anchor="b"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0" name="Shape 110"/>
          <p:cNvSpPr txBox="1"/>
          <p:nvPr>
            <p:ph idx="1" type="subTitle"/>
          </p:nvPr>
        </p:nvSpPr>
        <p:spPr>
          <a:xfrm>
            <a:off x="390525" y="2789130"/>
            <a:ext cx="8222100" cy="4329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11" name="Shape 1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12" name="Shape 112"/>
        <p:cNvGrpSpPr/>
        <p:nvPr/>
      </p:nvGrpSpPr>
      <p:grpSpPr>
        <a:xfrm>
          <a:off x="0" y="0"/>
          <a:ext cx="0" cy="0"/>
          <a:chOff x="0" y="0"/>
          <a:chExt cx="0" cy="0"/>
        </a:xfrm>
      </p:grpSpPr>
      <p:sp>
        <p:nvSpPr>
          <p:cNvPr id="113" name="Shape 113"/>
          <p:cNvSpPr txBox="1"/>
          <p:nvPr>
            <p:ph type="title"/>
          </p:nvPr>
        </p:nvSpPr>
        <p:spPr>
          <a:xfrm>
            <a:off x="460950" y="2065350"/>
            <a:ext cx="8222100" cy="1012800"/>
          </a:xfrm>
          <a:prstGeom prst="rect">
            <a:avLst/>
          </a:prstGeom>
        </p:spPr>
        <p:txBody>
          <a:bodyPr anchorCtr="0" anchor="ctr" bIns="91425" lIns="91425" spcFirstLastPara="1" rIns="91425" wrap="square" tIns="91425"/>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14" name="Shape 11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cxnSp>
        <p:nvCxnSpPr>
          <p:cNvPr id="17" name="Shape 17"/>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18" name="Shape 18"/>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3000"/>
              <a:buFont typeface="Oswald"/>
              <a:buNone/>
              <a:defRPr b="0" i="0" sz="3000" u="none" cap="none" strike="noStrike">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19" name="Shape 19"/>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8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20" name="Shape 2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5" name="Shape 115"/>
        <p:cNvGrpSpPr/>
        <p:nvPr/>
      </p:nvGrpSpPr>
      <p:grpSpPr>
        <a:xfrm>
          <a:off x="0" y="0"/>
          <a:ext cx="0" cy="0"/>
          <a:chOff x="0" y="0"/>
          <a:chExt cx="0" cy="0"/>
        </a:xfrm>
      </p:grpSpPr>
      <p:sp>
        <p:nvSpPr>
          <p:cNvPr id="116" name="Shape 11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 name="Shape 118"/>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19" name="Shape 119"/>
          <p:cNvSpPr txBox="1"/>
          <p:nvPr>
            <p:ph idx="1" type="body"/>
          </p:nvPr>
        </p:nvSpPr>
        <p:spPr>
          <a:xfrm>
            <a:off x="471900" y="1919075"/>
            <a:ext cx="8222100" cy="27102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0" name="Shape 12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21" name="Shape 121"/>
        <p:cNvGrpSpPr/>
        <p:nvPr/>
      </p:nvGrpSpPr>
      <p:grpSpPr>
        <a:xfrm>
          <a:off x="0" y="0"/>
          <a:ext cx="0" cy="0"/>
          <a:chOff x="0" y="0"/>
          <a:chExt cx="0" cy="0"/>
        </a:xfrm>
      </p:grpSpPr>
      <p:sp>
        <p:nvSpPr>
          <p:cNvPr id="122" name="Shape 122"/>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3" name="Shape 123"/>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4" name="Shape 124"/>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25" name="Shape 125"/>
          <p:cNvSpPr txBox="1"/>
          <p:nvPr>
            <p:ph idx="1" type="body"/>
          </p:nvPr>
        </p:nvSpPr>
        <p:spPr>
          <a:xfrm>
            <a:off x="471900" y="1919075"/>
            <a:ext cx="3999900" cy="271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6" name="Shape 126"/>
          <p:cNvSpPr txBox="1"/>
          <p:nvPr>
            <p:ph idx="2" type="body"/>
          </p:nvPr>
        </p:nvSpPr>
        <p:spPr>
          <a:xfrm>
            <a:off x="4694250" y="1919075"/>
            <a:ext cx="3999900" cy="271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7" name="Shape 12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8" name="Shape 128"/>
        <p:cNvGrpSpPr/>
        <p:nvPr/>
      </p:nvGrpSpPr>
      <p:grpSpPr>
        <a:xfrm>
          <a:off x="0" y="0"/>
          <a:ext cx="0" cy="0"/>
          <a:chOff x="0" y="0"/>
          <a:chExt cx="0" cy="0"/>
        </a:xfrm>
      </p:grpSpPr>
      <p:sp>
        <p:nvSpPr>
          <p:cNvPr id="129" name="Shape 129"/>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0" name="Shape 130"/>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2" name="Shape 13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33" name="Shape 133"/>
        <p:cNvGrpSpPr/>
        <p:nvPr/>
      </p:nvGrpSpPr>
      <p:grpSpPr>
        <a:xfrm>
          <a:off x="0" y="0"/>
          <a:ext cx="0" cy="0"/>
          <a:chOff x="0" y="0"/>
          <a:chExt cx="0" cy="0"/>
        </a:xfrm>
      </p:grpSpPr>
      <p:sp>
        <p:nvSpPr>
          <p:cNvPr id="134" name="Shape 134"/>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5" name="Shape 135"/>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6" name="Shape 136"/>
          <p:cNvSpPr txBox="1"/>
          <p:nvPr>
            <p:ph type="title"/>
          </p:nvPr>
        </p:nvSpPr>
        <p:spPr>
          <a:xfrm>
            <a:off x="226078" y="357800"/>
            <a:ext cx="2808000" cy="9534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7" name="Shape 137"/>
          <p:cNvSpPr txBox="1"/>
          <p:nvPr>
            <p:ph idx="1" type="body"/>
          </p:nvPr>
        </p:nvSpPr>
        <p:spPr>
          <a:xfrm>
            <a:off x="226075" y="1465800"/>
            <a:ext cx="2808000" cy="3163500"/>
          </a:xfrm>
          <a:prstGeom prst="rect">
            <a:avLst/>
          </a:prstGeom>
        </p:spPr>
        <p:txBody>
          <a:bodyPr anchorCtr="0" anchor="t" bIns="91425" lIns="91425" spcFirstLastPara="1" rIns="91425" wrap="square" tIns="91425"/>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138" name="Shape 13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39" name="Shape 139"/>
        <p:cNvGrpSpPr/>
        <p:nvPr/>
      </p:nvGrpSpPr>
      <p:grpSpPr>
        <a:xfrm>
          <a:off x="0" y="0"/>
          <a:ext cx="0" cy="0"/>
          <a:chOff x="0" y="0"/>
          <a:chExt cx="0" cy="0"/>
        </a:xfrm>
      </p:grpSpPr>
      <p:sp>
        <p:nvSpPr>
          <p:cNvPr id="140" name="Shape 140"/>
          <p:cNvSpPr txBox="1"/>
          <p:nvPr>
            <p:ph type="title"/>
          </p:nvPr>
        </p:nvSpPr>
        <p:spPr>
          <a:xfrm>
            <a:off x="490250" y="488250"/>
            <a:ext cx="6227100" cy="4090800"/>
          </a:xfrm>
          <a:prstGeom prst="rect">
            <a:avLst/>
          </a:prstGeom>
        </p:spPr>
        <p:txBody>
          <a:bodyPr anchorCtr="0" anchor="ctr" bIns="91425" lIns="91425" spcFirstLastPara="1" rIns="91425" wrap="square" tIns="91425"/>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141" name="Shape 14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42" name="Shape 142"/>
        <p:cNvGrpSpPr/>
        <p:nvPr/>
      </p:nvGrpSpPr>
      <p:grpSpPr>
        <a:xfrm>
          <a:off x="0" y="0"/>
          <a:ext cx="0" cy="0"/>
          <a:chOff x="0" y="0"/>
          <a:chExt cx="0" cy="0"/>
        </a:xfrm>
      </p:grpSpPr>
      <p:sp>
        <p:nvSpPr>
          <p:cNvPr id="143" name="Shape 143"/>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4" name="Shape 144"/>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5" name="Shape 145"/>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146" name="Shape 146"/>
          <p:cNvSpPr txBox="1"/>
          <p:nvPr>
            <p:ph idx="1" type="subTitle"/>
          </p:nvPr>
        </p:nvSpPr>
        <p:spPr>
          <a:xfrm>
            <a:off x="265500" y="2779467"/>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7" name="Shape 147"/>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48" name="Shape 14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49" name="Shape 149"/>
        <p:cNvGrpSpPr/>
        <p:nvPr/>
      </p:nvGrpSpPr>
      <p:grpSpPr>
        <a:xfrm>
          <a:off x="0" y="0"/>
          <a:ext cx="0" cy="0"/>
          <a:chOff x="0" y="0"/>
          <a:chExt cx="0" cy="0"/>
        </a:xfrm>
      </p:grpSpPr>
      <p:sp>
        <p:nvSpPr>
          <p:cNvPr id="150" name="Shape 15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1" name="Shape 15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2" name="Shape 152"/>
          <p:cNvSpPr txBox="1"/>
          <p:nvPr>
            <p:ph idx="1" type="body"/>
          </p:nvPr>
        </p:nvSpPr>
        <p:spPr>
          <a:xfrm>
            <a:off x="57150" y="4696825"/>
            <a:ext cx="8382000" cy="4467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153" name="Shape 15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154" name="Shape 154"/>
        <p:cNvGrpSpPr/>
        <p:nvPr/>
      </p:nvGrpSpPr>
      <p:grpSpPr>
        <a:xfrm>
          <a:off x="0" y="0"/>
          <a:ext cx="0" cy="0"/>
          <a:chOff x="0" y="0"/>
          <a:chExt cx="0" cy="0"/>
        </a:xfrm>
      </p:grpSpPr>
      <p:sp>
        <p:nvSpPr>
          <p:cNvPr id="155" name="Shape 155"/>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56" name="Shape 156"/>
          <p:cNvSpPr txBox="1"/>
          <p:nvPr>
            <p:ph idx="1" type="body"/>
          </p:nvPr>
        </p:nvSpPr>
        <p:spPr>
          <a:xfrm>
            <a:off x="475500" y="3304625"/>
            <a:ext cx="82221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7" name="Shape 15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158" name="Shape 158"/>
        <p:cNvGrpSpPr/>
        <p:nvPr/>
      </p:nvGrpSpPr>
      <p:grpSpPr>
        <a:xfrm>
          <a:off x="0" y="0"/>
          <a:ext cx="0" cy="0"/>
          <a:chOff x="0" y="0"/>
          <a:chExt cx="0" cy="0"/>
        </a:xfrm>
      </p:grpSpPr>
      <p:sp>
        <p:nvSpPr>
          <p:cNvPr id="159" name="Shape 15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AUTOLAYOUT">
    <p:bg>
      <p:bgPr>
        <a:solidFill>
          <a:srgbClr val="FFFFFF"/>
        </a:solidFill>
      </p:bgPr>
    </p:bg>
    <p:spTree>
      <p:nvGrpSpPr>
        <p:cNvPr id="160" name="Shape 160"/>
        <p:cNvGrpSpPr/>
        <p:nvPr/>
      </p:nvGrpSpPr>
      <p:grpSpPr>
        <a:xfrm>
          <a:off x="0" y="0"/>
          <a:ext cx="0" cy="0"/>
          <a:chOff x="0" y="0"/>
          <a:chExt cx="0" cy="0"/>
        </a:xfrm>
      </p:grpSpPr>
      <p:sp>
        <p:nvSpPr>
          <p:cNvPr id="161" name="Shape 16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 name="Shape 162"/>
          <p:cNvSpPr txBox="1"/>
          <p:nvPr>
            <p:ph type="title"/>
          </p:nvPr>
        </p:nvSpPr>
        <p:spPr>
          <a:xfrm>
            <a:off x="304475" y="307825"/>
            <a:ext cx="4779300" cy="1418100"/>
          </a:xfrm>
          <a:prstGeom prst="rect">
            <a:avLst/>
          </a:prstGeom>
          <a:noFill/>
        </p:spPr>
        <p:txBody>
          <a:bodyPr anchorCtr="0" anchor="t" bIns="91425" lIns="91425" spcFirstLastPara="1" rIns="91425" wrap="square" tIns="91425"/>
          <a:lstStyle>
            <a:lvl1pPr lvl="0" algn="l">
              <a:lnSpc>
                <a:spcPct val="100000"/>
              </a:lnSpc>
              <a:spcBef>
                <a:spcPts val="0"/>
              </a:spcBef>
              <a:spcAft>
                <a:spcPts val="0"/>
              </a:spcAft>
              <a:buClr>
                <a:schemeClr val="dk1"/>
              </a:buClr>
              <a:buSzPts val="3000"/>
              <a:buNone/>
              <a:defRPr sz="3000">
                <a:solidFill>
                  <a:schemeClr val="dk1"/>
                </a:solidFill>
              </a:defRPr>
            </a:lvl1pPr>
            <a:lvl2pPr lvl="1" algn="l">
              <a:lnSpc>
                <a:spcPct val="100000"/>
              </a:lnSpc>
              <a:spcBef>
                <a:spcPts val="0"/>
              </a:spcBef>
              <a:spcAft>
                <a:spcPts val="0"/>
              </a:spcAft>
              <a:buClr>
                <a:schemeClr val="dk1"/>
              </a:buClr>
              <a:buSzPts val="3000"/>
              <a:buNone/>
              <a:defRPr sz="3000">
                <a:solidFill>
                  <a:schemeClr val="dk1"/>
                </a:solidFill>
              </a:defRPr>
            </a:lvl2pPr>
            <a:lvl3pPr lvl="2" algn="l">
              <a:lnSpc>
                <a:spcPct val="100000"/>
              </a:lnSpc>
              <a:spcBef>
                <a:spcPts val="0"/>
              </a:spcBef>
              <a:spcAft>
                <a:spcPts val="0"/>
              </a:spcAft>
              <a:buClr>
                <a:schemeClr val="dk1"/>
              </a:buClr>
              <a:buSzPts val="3000"/>
              <a:buNone/>
              <a:defRPr sz="3000">
                <a:solidFill>
                  <a:schemeClr val="dk1"/>
                </a:solidFill>
              </a:defRPr>
            </a:lvl3pPr>
            <a:lvl4pPr lvl="3" algn="l">
              <a:lnSpc>
                <a:spcPct val="100000"/>
              </a:lnSpc>
              <a:spcBef>
                <a:spcPts val="0"/>
              </a:spcBef>
              <a:spcAft>
                <a:spcPts val="0"/>
              </a:spcAft>
              <a:buClr>
                <a:schemeClr val="dk1"/>
              </a:buClr>
              <a:buSzPts val="3000"/>
              <a:buNone/>
              <a:defRPr sz="3000">
                <a:solidFill>
                  <a:schemeClr val="dk1"/>
                </a:solidFill>
              </a:defRPr>
            </a:lvl4pPr>
            <a:lvl5pPr lvl="4" algn="l">
              <a:lnSpc>
                <a:spcPct val="100000"/>
              </a:lnSpc>
              <a:spcBef>
                <a:spcPts val="0"/>
              </a:spcBef>
              <a:spcAft>
                <a:spcPts val="0"/>
              </a:spcAft>
              <a:buClr>
                <a:schemeClr val="dk1"/>
              </a:buClr>
              <a:buSzPts val="3000"/>
              <a:buNone/>
              <a:defRPr sz="3000">
                <a:solidFill>
                  <a:schemeClr val="dk1"/>
                </a:solidFill>
              </a:defRPr>
            </a:lvl5pPr>
            <a:lvl6pPr lvl="5" algn="l">
              <a:lnSpc>
                <a:spcPct val="100000"/>
              </a:lnSpc>
              <a:spcBef>
                <a:spcPts val="0"/>
              </a:spcBef>
              <a:spcAft>
                <a:spcPts val="0"/>
              </a:spcAft>
              <a:buClr>
                <a:schemeClr val="dk1"/>
              </a:buClr>
              <a:buSzPts val="3000"/>
              <a:buNone/>
              <a:defRPr sz="3000">
                <a:solidFill>
                  <a:schemeClr val="dk1"/>
                </a:solidFill>
              </a:defRPr>
            </a:lvl6pPr>
            <a:lvl7pPr lvl="6" algn="l">
              <a:lnSpc>
                <a:spcPct val="100000"/>
              </a:lnSpc>
              <a:spcBef>
                <a:spcPts val="0"/>
              </a:spcBef>
              <a:spcAft>
                <a:spcPts val="0"/>
              </a:spcAft>
              <a:buClr>
                <a:schemeClr val="dk1"/>
              </a:buClr>
              <a:buSzPts val="3000"/>
              <a:buNone/>
              <a:defRPr sz="3000">
                <a:solidFill>
                  <a:schemeClr val="dk1"/>
                </a:solidFill>
              </a:defRPr>
            </a:lvl7pPr>
            <a:lvl8pPr lvl="7" algn="l">
              <a:lnSpc>
                <a:spcPct val="100000"/>
              </a:lnSpc>
              <a:spcBef>
                <a:spcPts val="0"/>
              </a:spcBef>
              <a:spcAft>
                <a:spcPts val="0"/>
              </a:spcAft>
              <a:buClr>
                <a:schemeClr val="dk1"/>
              </a:buClr>
              <a:buSzPts val="3000"/>
              <a:buNone/>
              <a:defRPr sz="3000">
                <a:solidFill>
                  <a:schemeClr val="dk1"/>
                </a:solidFill>
              </a:defRPr>
            </a:lvl8pPr>
            <a:lvl9pPr lvl="8" algn="l">
              <a:lnSpc>
                <a:spcPct val="100000"/>
              </a:lnSpc>
              <a:spcBef>
                <a:spcPts val="0"/>
              </a:spcBef>
              <a:spcAft>
                <a:spcPts val="0"/>
              </a:spcAft>
              <a:buClr>
                <a:schemeClr val="dk1"/>
              </a:buClr>
              <a:buSzPts val="3000"/>
              <a:buNone/>
              <a:defRPr sz="3000">
                <a:solidFill>
                  <a:schemeClr val="dk1"/>
                </a:solidFill>
              </a:defRPr>
            </a:lvl9pPr>
          </a:lstStyle>
          <a:p/>
        </p:txBody>
      </p:sp>
      <p:sp>
        <p:nvSpPr>
          <p:cNvPr id="163" name="Shape 163"/>
          <p:cNvSpPr txBox="1"/>
          <p:nvPr>
            <p:ph idx="1" type="body"/>
          </p:nvPr>
        </p:nvSpPr>
        <p:spPr>
          <a:xfrm>
            <a:off x="304475" y="1808125"/>
            <a:ext cx="4779300" cy="3013800"/>
          </a:xfrm>
          <a:prstGeom prst="rect">
            <a:avLst/>
          </a:prstGeom>
          <a:noFill/>
        </p:spPr>
        <p:txBody>
          <a:bodyPr anchorCtr="0" anchor="t" bIns="91425" lIns="91425" spcFirstLastPara="1" rIns="91425" wrap="square" tIns="91425"/>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1600"/>
              </a:spcBef>
              <a:spcAft>
                <a:spcPts val="0"/>
              </a:spcAft>
              <a:buClr>
                <a:schemeClr val="dk2"/>
              </a:buClr>
              <a:buSzPts val="1200"/>
              <a:buChar char="○"/>
              <a:defRPr sz="1200">
                <a:solidFill>
                  <a:schemeClr val="dk2"/>
                </a:solidFill>
              </a:defRPr>
            </a:lvl2pPr>
            <a:lvl3pPr indent="-304800" lvl="2" marL="1371600" algn="l">
              <a:lnSpc>
                <a:spcPct val="115000"/>
              </a:lnSpc>
              <a:spcBef>
                <a:spcPts val="1600"/>
              </a:spcBef>
              <a:spcAft>
                <a:spcPts val="0"/>
              </a:spcAft>
              <a:buClr>
                <a:schemeClr val="dk2"/>
              </a:buClr>
              <a:buSzPts val="1200"/>
              <a:buChar char="■"/>
              <a:defRPr sz="1200">
                <a:solidFill>
                  <a:schemeClr val="dk2"/>
                </a:solidFill>
              </a:defRPr>
            </a:lvl3pPr>
            <a:lvl4pPr indent="-304800" lvl="3" marL="1828800" algn="l">
              <a:lnSpc>
                <a:spcPct val="115000"/>
              </a:lnSpc>
              <a:spcBef>
                <a:spcPts val="1600"/>
              </a:spcBef>
              <a:spcAft>
                <a:spcPts val="0"/>
              </a:spcAft>
              <a:buClr>
                <a:schemeClr val="dk2"/>
              </a:buClr>
              <a:buSzPts val="1200"/>
              <a:buChar char="●"/>
              <a:defRPr sz="1200">
                <a:solidFill>
                  <a:schemeClr val="dk2"/>
                </a:solidFill>
              </a:defRPr>
            </a:lvl4pPr>
            <a:lvl5pPr indent="-304800" lvl="4" marL="2286000" algn="l">
              <a:lnSpc>
                <a:spcPct val="115000"/>
              </a:lnSpc>
              <a:spcBef>
                <a:spcPts val="1600"/>
              </a:spcBef>
              <a:spcAft>
                <a:spcPts val="0"/>
              </a:spcAft>
              <a:buClr>
                <a:schemeClr val="dk2"/>
              </a:buClr>
              <a:buSzPts val="1200"/>
              <a:buChar char="○"/>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304800" lvl="6" marL="3200400" algn="l">
              <a:lnSpc>
                <a:spcPct val="115000"/>
              </a:lnSpc>
              <a:spcBef>
                <a:spcPts val="1600"/>
              </a:spcBef>
              <a:spcAft>
                <a:spcPts val="0"/>
              </a:spcAft>
              <a:buClr>
                <a:schemeClr val="dk2"/>
              </a:buClr>
              <a:buSzPts val="1200"/>
              <a:buChar char="●"/>
              <a:defRPr sz="1200">
                <a:solidFill>
                  <a:schemeClr val="dk2"/>
                </a:solidFill>
              </a:defRPr>
            </a:lvl7pPr>
            <a:lvl8pPr indent="-304800" lvl="7" marL="3657600" algn="l">
              <a:lnSpc>
                <a:spcPct val="115000"/>
              </a:lnSpc>
              <a:spcBef>
                <a:spcPts val="1600"/>
              </a:spcBef>
              <a:spcAft>
                <a:spcPts val="0"/>
              </a:spcAft>
              <a:buClr>
                <a:schemeClr val="dk2"/>
              </a:buClr>
              <a:buSzPts val="1200"/>
              <a:buChar char="○"/>
              <a:defRPr sz="1200">
                <a:solidFill>
                  <a:schemeClr val="dk2"/>
                </a:solidFill>
              </a:defRPr>
            </a:lvl8pPr>
            <a:lvl9pPr indent="-304800" lvl="8" marL="411480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164" name="Shape 16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1" name="Shape 21"/>
        <p:cNvGrpSpPr/>
        <p:nvPr/>
      </p:nvGrpSpPr>
      <p:grpSpPr>
        <a:xfrm>
          <a:off x="0" y="0"/>
          <a:ext cx="0" cy="0"/>
          <a:chOff x="0" y="0"/>
          <a:chExt cx="0" cy="0"/>
        </a:xfrm>
      </p:grpSpPr>
      <p:sp>
        <p:nvSpPr>
          <p:cNvPr id="22" name="Shape 22"/>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3000"/>
              <a:buFont typeface="Oswald"/>
              <a:buNone/>
              <a:defRPr b="0" i="0" sz="3000" u="none" cap="none" strike="noStrike">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23" name="Shape 2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AUTOLAYOUT_1">
    <p:bg>
      <p:bgPr>
        <a:solidFill>
          <a:srgbClr val="FFFFFF"/>
        </a:solidFill>
      </p:bgPr>
    </p:bg>
    <p:spTree>
      <p:nvGrpSpPr>
        <p:cNvPr id="165" name="Shape 165"/>
        <p:cNvGrpSpPr/>
        <p:nvPr/>
      </p:nvGrpSpPr>
      <p:grpSpPr>
        <a:xfrm>
          <a:off x="0" y="0"/>
          <a:ext cx="0" cy="0"/>
          <a:chOff x="0" y="0"/>
          <a:chExt cx="0" cy="0"/>
        </a:xfrm>
      </p:grpSpPr>
      <p:sp>
        <p:nvSpPr>
          <p:cNvPr id="166" name="Shape 16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67" name="Shape 167"/>
          <p:cNvCxnSpPr/>
          <p:nvPr/>
        </p:nvCxnSpPr>
        <p:spPr>
          <a:xfrm>
            <a:off x="474475" y="336950"/>
            <a:ext cx="3163200" cy="0"/>
          </a:xfrm>
          <a:prstGeom prst="straightConnector1">
            <a:avLst/>
          </a:prstGeom>
          <a:noFill/>
          <a:ln cap="flat" cmpd="sng" w="9525">
            <a:solidFill>
              <a:schemeClr val="dk1"/>
            </a:solidFill>
            <a:prstDash val="solid"/>
            <a:round/>
            <a:headEnd len="sm" w="sm" type="none"/>
            <a:tailEnd len="sm" w="sm" type="none"/>
          </a:ln>
        </p:spPr>
      </p:cxnSp>
      <p:cxnSp>
        <p:nvCxnSpPr>
          <p:cNvPr id="168" name="Shape 168"/>
          <p:cNvCxnSpPr/>
          <p:nvPr/>
        </p:nvCxnSpPr>
        <p:spPr>
          <a:xfrm>
            <a:off x="3828800" y="344225"/>
            <a:ext cx="4863000" cy="0"/>
          </a:xfrm>
          <a:prstGeom prst="straightConnector1">
            <a:avLst/>
          </a:prstGeom>
          <a:noFill/>
          <a:ln cap="flat" cmpd="sng" w="9525">
            <a:solidFill>
              <a:schemeClr val="dk1"/>
            </a:solidFill>
            <a:prstDash val="solid"/>
            <a:round/>
            <a:headEnd len="sm" w="sm" type="none"/>
            <a:tailEnd len="sm" w="sm" type="none"/>
          </a:ln>
        </p:spPr>
      </p:cxnSp>
      <p:sp>
        <p:nvSpPr>
          <p:cNvPr id="169" name="Shape 169"/>
          <p:cNvSpPr txBox="1"/>
          <p:nvPr>
            <p:ph type="title"/>
          </p:nvPr>
        </p:nvSpPr>
        <p:spPr>
          <a:xfrm>
            <a:off x="474475" y="450125"/>
            <a:ext cx="3163200" cy="2062200"/>
          </a:xfrm>
          <a:prstGeom prst="rect">
            <a:avLst/>
          </a:prstGeom>
          <a:noFill/>
        </p:spPr>
        <p:txBody>
          <a:bodyPr anchorCtr="0" anchor="t" bIns="91425" lIns="91425" spcFirstLastPara="1" rIns="91425" wrap="square" tIns="91425"/>
          <a:lstStyle>
            <a:lvl1pPr lvl="0" rtl="0" algn="l">
              <a:lnSpc>
                <a:spcPct val="100000"/>
              </a:lnSpc>
              <a:spcBef>
                <a:spcPts val="0"/>
              </a:spcBef>
              <a:spcAft>
                <a:spcPts val="0"/>
              </a:spcAft>
              <a:buClr>
                <a:schemeClr val="dk1"/>
              </a:buClr>
              <a:buSzPts val="3000"/>
              <a:buNone/>
              <a:defRPr b="1" sz="3000">
                <a:solidFill>
                  <a:schemeClr val="dk1"/>
                </a:solidFill>
              </a:defRPr>
            </a:lvl1pPr>
            <a:lvl2pPr lvl="1" rtl="0" algn="l">
              <a:lnSpc>
                <a:spcPct val="100000"/>
              </a:lnSpc>
              <a:spcBef>
                <a:spcPts val="0"/>
              </a:spcBef>
              <a:spcAft>
                <a:spcPts val="0"/>
              </a:spcAft>
              <a:buClr>
                <a:schemeClr val="dk1"/>
              </a:buClr>
              <a:buSzPts val="3000"/>
              <a:buNone/>
              <a:defRPr b="1" sz="3000">
                <a:solidFill>
                  <a:schemeClr val="dk1"/>
                </a:solidFill>
              </a:defRPr>
            </a:lvl2pPr>
            <a:lvl3pPr lvl="2" rtl="0" algn="l">
              <a:lnSpc>
                <a:spcPct val="100000"/>
              </a:lnSpc>
              <a:spcBef>
                <a:spcPts val="0"/>
              </a:spcBef>
              <a:spcAft>
                <a:spcPts val="0"/>
              </a:spcAft>
              <a:buClr>
                <a:schemeClr val="dk1"/>
              </a:buClr>
              <a:buSzPts val="3000"/>
              <a:buNone/>
              <a:defRPr b="1" sz="3000">
                <a:solidFill>
                  <a:schemeClr val="dk1"/>
                </a:solidFill>
              </a:defRPr>
            </a:lvl3pPr>
            <a:lvl4pPr lvl="3" rtl="0" algn="l">
              <a:lnSpc>
                <a:spcPct val="100000"/>
              </a:lnSpc>
              <a:spcBef>
                <a:spcPts val="0"/>
              </a:spcBef>
              <a:spcAft>
                <a:spcPts val="0"/>
              </a:spcAft>
              <a:buClr>
                <a:schemeClr val="dk1"/>
              </a:buClr>
              <a:buSzPts val="3000"/>
              <a:buNone/>
              <a:defRPr b="1" sz="3000">
                <a:solidFill>
                  <a:schemeClr val="dk1"/>
                </a:solidFill>
              </a:defRPr>
            </a:lvl4pPr>
            <a:lvl5pPr lvl="4" rtl="0" algn="l">
              <a:lnSpc>
                <a:spcPct val="100000"/>
              </a:lnSpc>
              <a:spcBef>
                <a:spcPts val="0"/>
              </a:spcBef>
              <a:spcAft>
                <a:spcPts val="0"/>
              </a:spcAft>
              <a:buClr>
                <a:schemeClr val="dk1"/>
              </a:buClr>
              <a:buSzPts val="3000"/>
              <a:buNone/>
              <a:defRPr b="1" sz="3000">
                <a:solidFill>
                  <a:schemeClr val="dk1"/>
                </a:solidFill>
              </a:defRPr>
            </a:lvl5pPr>
            <a:lvl6pPr lvl="5" rtl="0" algn="l">
              <a:lnSpc>
                <a:spcPct val="100000"/>
              </a:lnSpc>
              <a:spcBef>
                <a:spcPts val="0"/>
              </a:spcBef>
              <a:spcAft>
                <a:spcPts val="0"/>
              </a:spcAft>
              <a:buClr>
                <a:schemeClr val="dk1"/>
              </a:buClr>
              <a:buSzPts val="3000"/>
              <a:buNone/>
              <a:defRPr b="1" sz="3000">
                <a:solidFill>
                  <a:schemeClr val="dk1"/>
                </a:solidFill>
              </a:defRPr>
            </a:lvl6pPr>
            <a:lvl7pPr lvl="6" rtl="0" algn="l">
              <a:lnSpc>
                <a:spcPct val="100000"/>
              </a:lnSpc>
              <a:spcBef>
                <a:spcPts val="0"/>
              </a:spcBef>
              <a:spcAft>
                <a:spcPts val="0"/>
              </a:spcAft>
              <a:buClr>
                <a:schemeClr val="dk1"/>
              </a:buClr>
              <a:buSzPts val="3000"/>
              <a:buNone/>
              <a:defRPr b="1" sz="3000">
                <a:solidFill>
                  <a:schemeClr val="dk1"/>
                </a:solidFill>
              </a:defRPr>
            </a:lvl7pPr>
            <a:lvl8pPr lvl="7" rtl="0" algn="l">
              <a:lnSpc>
                <a:spcPct val="100000"/>
              </a:lnSpc>
              <a:spcBef>
                <a:spcPts val="0"/>
              </a:spcBef>
              <a:spcAft>
                <a:spcPts val="0"/>
              </a:spcAft>
              <a:buClr>
                <a:schemeClr val="dk1"/>
              </a:buClr>
              <a:buSzPts val="3000"/>
              <a:buNone/>
              <a:defRPr b="1" sz="3000">
                <a:solidFill>
                  <a:schemeClr val="dk1"/>
                </a:solidFill>
              </a:defRPr>
            </a:lvl8pPr>
            <a:lvl9pPr lvl="8" rtl="0" algn="l">
              <a:lnSpc>
                <a:spcPct val="100000"/>
              </a:lnSpc>
              <a:spcBef>
                <a:spcPts val="0"/>
              </a:spcBef>
              <a:spcAft>
                <a:spcPts val="0"/>
              </a:spcAft>
              <a:buClr>
                <a:schemeClr val="dk1"/>
              </a:buClr>
              <a:buSzPts val="3000"/>
              <a:buNone/>
              <a:defRPr b="1" sz="3000">
                <a:solidFill>
                  <a:schemeClr val="dk1"/>
                </a:solidFill>
              </a:defRPr>
            </a:lvl9pPr>
          </a:lstStyle>
          <a:p/>
        </p:txBody>
      </p:sp>
      <p:sp>
        <p:nvSpPr>
          <p:cNvPr id="170" name="Shape 170"/>
          <p:cNvSpPr txBox="1"/>
          <p:nvPr>
            <p:ph idx="1" type="body"/>
          </p:nvPr>
        </p:nvSpPr>
        <p:spPr>
          <a:xfrm>
            <a:off x="3828775" y="450125"/>
            <a:ext cx="4863000" cy="4115400"/>
          </a:xfrm>
          <a:prstGeom prst="rect">
            <a:avLst/>
          </a:prstGeom>
          <a:noFill/>
        </p:spPr>
        <p:txBody>
          <a:bodyPr anchorCtr="0" anchor="t" bIns="91425" lIns="91425" spcFirstLastPara="1" rIns="91425" wrap="square" tIns="91425"/>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71" name="Shape 171"/>
          <p:cNvSpPr txBox="1"/>
          <p:nvPr>
            <p:ph idx="12" type="sldNum"/>
          </p:nvPr>
        </p:nvSpPr>
        <p:spPr>
          <a:xfrm>
            <a:off x="8556784" y="4749851"/>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1"/>
                </a:solidFill>
              </a:defRPr>
            </a:lvl1pPr>
            <a:lvl2pPr lvl="1" rtl="0" algn="r">
              <a:lnSpc>
                <a:spcPct val="100000"/>
              </a:lnSpc>
              <a:spcAft>
                <a:spcPts val="0"/>
              </a:spcAft>
              <a:buNone/>
              <a:defRPr sz="1000">
                <a:solidFill>
                  <a:schemeClr val="dk1"/>
                </a:solidFill>
              </a:defRPr>
            </a:lvl2pPr>
            <a:lvl3pPr lvl="2" rtl="0" algn="r">
              <a:lnSpc>
                <a:spcPct val="100000"/>
              </a:lnSpc>
              <a:spcAft>
                <a:spcPts val="0"/>
              </a:spcAft>
              <a:buNone/>
              <a:defRPr sz="1000">
                <a:solidFill>
                  <a:schemeClr val="dk1"/>
                </a:solidFill>
              </a:defRPr>
            </a:lvl3pPr>
            <a:lvl4pPr lvl="3" rtl="0" algn="r">
              <a:lnSpc>
                <a:spcPct val="100000"/>
              </a:lnSpc>
              <a:spcAft>
                <a:spcPts val="0"/>
              </a:spcAft>
              <a:buNone/>
              <a:defRPr sz="1000">
                <a:solidFill>
                  <a:schemeClr val="dk1"/>
                </a:solidFill>
              </a:defRPr>
            </a:lvl4pPr>
            <a:lvl5pPr lvl="4" rtl="0" algn="r">
              <a:lnSpc>
                <a:spcPct val="100000"/>
              </a:lnSpc>
              <a:spcAft>
                <a:spcPts val="0"/>
              </a:spcAft>
              <a:buNone/>
              <a:defRPr sz="1000">
                <a:solidFill>
                  <a:schemeClr val="dk1"/>
                </a:solidFill>
              </a:defRPr>
            </a:lvl5pPr>
            <a:lvl6pPr lvl="5" rtl="0" algn="r">
              <a:lnSpc>
                <a:spcPct val="100000"/>
              </a:lnSpc>
              <a:spcAft>
                <a:spcPts val="0"/>
              </a:spcAft>
              <a:buNone/>
              <a:defRPr sz="1000">
                <a:solidFill>
                  <a:schemeClr val="dk1"/>
                </a:solidFill>
              </a:defRPr>
            </a:lvl6pPr>
            <a:lvl7pPr lvl="6" rtl="0" algn="r">
              <a:lnSpc>
                <a:spcPct val="100000"/>
              </a:lnSpc>
              <a:spcAft>
                <a:spcPts val="0"/>
              </a:spcAft>
              <a:buNone/>
              <a:defRPr sz="1000">
                <a:solidFill>
                  <a:schemeClr val="dk1"/>
                </a:solidFill>
              </a:defRPr>
            </a:lvl7pPr>
            <a:lvl8pPr lvl="7" rtl="0" algn="r">
              <a:lnSpc>
                <a:spcPct val="100000"/>
              </a:lnSpc>
              <a:spcAft>
                <a:spcPts val="0"/>
              </a:spcAft>
              <a:buNone/>
              <a:defRPr sz="1000">
                <a:solidFill>
                  <a:schemeClr val="dk1"/>
                </a:solidFill>
              </a:defRPr>
            </a:lvl8pPr>
            <a:lvl9pPr lvl="8" rtl="0" algn="r">
              <a:lnSpc>
                <a:spcPct val="100000"/>
              </a:lnSpc>
              <a:spcAft>
                <a:spcPts val="0"/>
              </a:spcAft>
              <a:buNone/>
              <a:defRPr sz="1000">
                <a:solidFill>
                  <a:schemeClr val="dk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6" name="Shape 176"/>
        <p:cNvGrpSpPr/>
        <p:nvPr/>
      </p:nvGrpSpPr>
      <p:grpSpPr>
        <a:xfrm>
          <a:off x="0" y="0"/>
          <a:ext cx="0" cy="0"/>
          <a:chOff x="0" y="0"/>
          <a:chExt cx="0" cy="0"/>
        </a:xfrm>
      </p:grpSpPr>
      <p:sp>
        <p:nvSpPr>
          <p:cNvPr id="177" name="Shape 177"/>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8" name="Shape 178"/>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9" name="Shape 179"/>
          <p:cNvSpPr txBox="1"/>
          <p:nvPr>
            <p:ph type="ctrTitle"/>
          </p:nvPr>
        </p:nvSpPr>
        <p:spPr>
          <a:xfrm>
            <a:off x="390525" y="1819275"/>
            <a:ext cx="8222100" cy="933600"/>
          </a:xfrm>
          <a:prstGeom prst="rect">
            <a:avLst/>
          </a:prstGeom>
        </p:spPr>
        <p:txBody>
          <a:bodyPr anchorCtr="0" anchor="b"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80" name="Shape 180"/>
          <p:cNvSpPr txBox="1"/>
          <p:nvPr>
            <p:ph idx="1" type="subTitle"/>
          </p:nvPr>
        </p:nvSpPr>
        <p:spPr>
          <a:xfrm>
            <a:off x="390525" y="2789130"/>
            <a:ext cx="8222100" cy="4329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81" name="Shape 18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82" name="Shape 182"/>
        <p:cNvGrpSpPr/>
        <p:nvPr/>
      </p:nvGrpSpPr>
      <p:grpSpPr>
        <a:xfrm>
          <a:off x="0" y="0"/>
          <a:ext cx="0" cy="0"/>
          <a:chOff x="0" y="0"/>
          <a:chExt cx="0" cy="0"/>
        </a:xfrm>
      </p:grpSpPr>
      <p:sp>
        <p:nvSpPr>
          <p:cNvPr id="183" name="Shape 183"/>
          <p:cNvSpPr txBox="1"/>
          <p:nvPr>
            <p:ph type="title"/>
          </p:nvPr>
        </p:nvSpPr>
        <p:spPr>
          <a:xfrm>
            <a:off x="460950" y="2065350"/>
            <a:ext cx="8222100" cy="1012800"/>
          </a:xfrm>
          <a:prstGeom prst="rect">
            <a:avLst/>
          </a:prstGeom>
        </p:spPr>
        <p:txBody>
          <a:bodyPr anchorCtr="0" anchor="ctr" bIns="91425" lIns="91425" spcFirstLastPara="1" rIns="91425" wrap="square" tIns="91425"/>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84" name="Shape 18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5" name="Shape 185"/>
        <p:cNvGrpSpPr/>
        <p:nvPr/>
      </p:nvGrpSpPr>
      <p:grpSpPr>
        <a:xfrm>
          <a:off x="0" y="0"/>
          <a:ext cx="0" cy="0"/>
          <a:chOff x="0" y="0"/>
          <a:chExt cx="0" cy="0"/>
        </a:xfrm>
      </p:grpSpPr>
      <p:sp>
        <p:nvSpPr>
          <p:cNvPr id="186" name="Shape 18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7" name="Shape 18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8" name="Shape 188"/>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89" name="Shape 189"/>
          <p:cNvSpPr txBox="1"/>
          <p:nvPr>
            <p:ph idx="1" type="body"/>
          </p:nvPr>
        </p:nvSpPr>
        <p:spPr>
          <a:xfrm>
            <a:off x="471900" y="1919075"/>
            <a:ext cx="8222100" cy="27102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0" name="Shape 19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91" name="Shape 191"/>
        <p:cNvGrpSpPr/>
        <p:nvPr/>
      </p:nvGrpSpPr>
      <p:grpSpPr>
        <a:xfrm>
          <a:off x="0" y="0"/>
          <a:ext cx="0" cy="0"/>
          <a:chOff x="0" y="0"/>
          <a:chExt cx="0" cy="0"/>
        </a:xfrm>
      </p:grpSpPr>
      <p:sp>
        <p:nvSpPr>
          <p:cNvPr id="192" name="Shape 192"/>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3" name="Shape 193"/>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4" name="Shape 194"/>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5" name="Shape 195"/>
          <p:cNvSpPr txBox="1"/>
          <p:nvPr>
            <p:ph idx="1" type="body"/>
          </p:nvPr>
        </p:nvSpPr>
        <p:spPr>
          <a:xfrm>
            <a:off x="471900" y="1919075"/>
            <a:ext cx="3999900" cy="271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6" name="Shape 196"/>
          <p:cNvSpPr txBox="1"/>
          <p:nvPr>
            <p:ph idx="2" type="body"/>
          </p:nvPr>
        </p:nvSpPr>
        <p:spPr>
          <a:xfrm>
            <a:off x="4694250" y="1919075"/>
            <a:ext cx="3999900" cy="271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7" name="Shape 19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98" name="Shape 198"/>
        <p:cNvGrpSpPr/>
        <p:nvPr/>
      </p:nvGrpSpPr>
      <p:grpSpPr>
        <a:xfrm>
          <a:off x="0" y="0"/>
          <a:ext cx="0" cy="0"/>
          <a:chOff x="0" y="0"/>
          <a:chExt cx="0" cy="0"/>
        </a:xfrm>
      </p:grpSpPr>
      <p:sp>
        <p:nvSpPr>
          <p:cNvPr id="199" name="Shape 199"/>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0" name="Shape 200"/>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1" name="Shape 201"/>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02" name="Shape 20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03" name="Shape 203"/>
        <p:cNvGrpSpPr/>
        <p:nvPr/>
      </p:nvGrpSpPr>
      <p:grpSpPr>
        <a:xfrm>
          <a:off x="0" y="0"/>
          <a:ext cx="0" cy="0"/>
          <a:chOff x="0" y="0"/>
          <a:chExt cx="0" cy="0"/>
        </a:xfrm>
      </p:grpSpPr>
      <p:sp>
        <p:nvSpPr>
          <p:cNvPr id="204" name="Shape 204"/>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5" name="Shape 205"/>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6" name="Shape 206"/>
          <p:cNvSpPr txBox="1"/>
          <p:nvPr>
            <p:ph type="title"/>
          </p:nvPr>
        </p:nvSpPr>
        <p:spPr>
          <a:xfrm>
            <a:off x="226078" y="357800"/>
            <a:ext cx="2808000" cy="9534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7" name="Shape 207"/>
          <p:cNvSpPr txBox="1"/>
          <p:nvPr>
            <p:ph idx="1" type="body"/>
          </p:nvPr>
        </p:nvSpPr>
        <p:spPr>
          <a:xfrm>
            <a:off x="226075" y="1465800"/>
            <a:ext cx="2808000" cy="3163500"/>
          </a:xfrm>
          <a:prstGeom prst="rect">
            <a:avLst/>
          </a:prstGeom>
        </p:spPr>
        <p:txBody>
          <a:bodyPr anchorCtr="0" anchor="t" bIns="91425" lIns="91425" spcFirstLastPara="1" rIns="91425" wrap="square" tIns="91425"/>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208" name="Shape 20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09" name="Shape 209"/>
        <p:cNvGrpSpPr/>
        <p:nvPr/>
      </p:nvGrpSpPr>
      <p:grpSpPr>
        <a:xfrm>
          <a:off x="0" y="0"/>
          <a:ext cx="0" cy="0"/>
          <a:chOff x="0" y="0"/>
          <a:chExt cx="0" cy="0"/>
        </a:xfrm>
      </p:grpSpPr>
      <p:sp>
        <p:nvSpPr>
          <p:cNvPr id="210" name="Shape 210"/>
          <p:cNvSpPr txBox="1"/>
          <p:nvPr>
            <p:ph type="title"/>
          </p:nvPr>
        </p:nvSpPr>
        <p:spPr>
          <a:xfrm>
            <a:off x="490250" y="488250"/>
            <a:ext cx="6227100" cy="4090800"/>
          </a:xfrm>
          <a:prstGeom prst="rect">
            <a:avLst/>
          </a:prstGeom>
        </p:spPr>
        <p:txBody>
          <a:bodyPr anchorCtr="0" anchor="ctr" bIns="91425" lIns="91425" spcFirstLastPara="1" rIns="91425" wrap="square" tIns="91425"/>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211" name="Shape 2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12" name="Shape 212"/>
        <p:cNvGrpSpPr/>
        <p:nvPr/>
      </p:nvGrpSpPr>
      <p:grpSpPr>
        <a:xfrm>
          <a:off x="0" y="0"/>
          <a:ext cx="0" cy="0"/>
          <a:chOff x="0" y="0"/>
          <a:chExt cx="0" cy="0"/>
        </a:xfrm>
      </p:grpSpPr>
      <p:sp>
        <p:nvSpPr>
          <p:cNvPr id="213" name="Shape 213"/>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4" name="Shape 214"/>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5" name="Shape 215"/>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216" name="Shape 216"/>
          <p:cNvSpPr txBox="1"/>
          <p:nvPr>
            <p:ph idx="1" type="subTitle"/>
          </p:nvPr>
        </p:nvSpPr>
        <p:spPr>
          <a:xfrm>
            <a:off x="265500" y="2779467"/>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17" name="Shape 217"/>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18" name="Shape 21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19" name="Shape 219"/>
        <p:cNvGrpSpPr/>
        <p:nvPr/>
      </p:nvGrpSpPr>
      <p:grpSpPr>
        <a:xfrm>
          <a:off x="0" y="0"/>
          <a:ext cx="0" cy="0"/>
          <a:chOff x="0" y="0"/>
          <a:chExt cx="0" cy="0"/>
        </a:xfrm>
      </p:grpSpPr>
      <p:sp>
        <p:nvSpPr>
          <p:cNvPr id="220" name="Shape 22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1" name="Shape 22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2" name="Shape 222"/>
          <p:cNvSpPr txBox="1"/>
          <p:nvPr>
            <p:ph idx="1" type="body"/>
          </p:nvPr>
        </p:nvSpPr>
        <p:spPr>
          <a:xfrm>
            <a:off x="57150" y="4696825"/>
            <a:ext cx="8382000" cy="4467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223" name="Shape 22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layout 1">
    <p:bg>
      <p:bgPr>
        <a:solidFill>
          <a:srgbClr val="FFFFFF"/>
        </a:solidFill>
      </p:bgPr>
    </p:bg>
    <p:spTree>
      <p:nvGrpSpPr>
        <p:cNvPr id="24" name="Shape 24"/>
        <p:cNvGrpSpPr/>
        <p:nvPr/>
      </p:nvGrpSpPr>
      <p:grpSpPr>
        <a:xfrm>
          <a:off x="0" y="0"/>
          <a:ext cx="0" cy="0"/>
          <a:chOff x="0" y="0"/>
          <a:chExt cx="0" cy="0"/>
        </a:xfrm>
      </p:grpSpPr>
      <p:sp>
        <p:nvSpPr>
          <p:cNvPr id="25" name="Shape 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 name="Shape 26"/>
          <p:cNvCxnSpPr/>
          <p:nvPr/>
        </p:nvCxnSpPr>
        <p:spPr>
          <a:xfrm>
            <a:off x="3027472" y="0"/>
            <a:ext cx="0" cy="5133300"/>
          </a:xfrm>
          <a:prstGeom prst="straightConnector1">
            <a:avLst/>
          </a:prstGeom>
          <a:noFill/>
          <a:ln cap="flat" cmpd="sng" w="9525">
            <a:solidFill>
              <a:srgbClr val="F2F2F2"/>
            </a:solidFill>
            <a:prstDash val="solid"/>
            <a:miter lim="8000"/>
            <a:headEnd len="sm" w="sm" type="none"/>
            <a:tailEnd len="sm" w="sm" type="none"/>
          </a:ln>
          <a:effectLst>
            <a:outerShdw blurRad="50799" rotWithShape="0" algn="l" dist="38100">
              <a:srgbClr val="000000">
                <a:alpha val="40000"/>
              </a:srgbClr>
            </a:outerShdw>
          </a:effectLst>
        </p:spPr>
      </p:cxnSp>
      <p:sp>
        <p:nvSpPr>
          <p:cNvPr id="27" name="Shape 27"/>
          <p:cNvSpPr/>
          <p:nvPr/>
        </p:nvSpPr>
        <p:spPr>
          <a:xfrm>
            <a:off x="0" y="0"/>
            <a:ext cx="3048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Shape 28"/>
          <p:cNvSpPr txBox="1"/>
          <p:nvPr>
            <p:ph type="title"/>
          </p:nvPr>
        </p:nvSpPr>
        <p:spPr>
          <a:xfrm>
            <a:off x="284100" y="307975"/>
            <a:ext cx="2479800" cy="4268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lt1"/>
              </a:buClr>
              <a:buSzPts val="3000"/>
              <a:buFont typeface="Oswald"/>
              <a:buNone/>
              <a:defRPr b="1" i="0" sz="3000" u="none" cap="none" strike="noStrike">
                <a:solidFill>
                  <a:schemeClr val="lt1"/>
                </a:solidFill>
                <a:latin typeface="Oswald"/>
                <a:ea typeface="Oswald"/>
                <a:cs typeface="Oswald"/>
                <a:sym typeface="Oswald"/>
              </a:defRPr>
            </a:lvl1pPr>
            <a:lvl2pPr lvl="1" rtl="0" algn="l">
              <a:lnSpc>
                <a:spcPct val="100000"/>
              </a:lnSpc>
              <a:spcBef>
                <a:spcPts val="0"/>
              </a:spcBef>
              <a:spcAft>
                <a:spcPts val="0"/>
              </a:spcAft>
              <a:buClr>
                <a:schemeClr val="lt1"/>
              </a:buClr>
              <a:buSzPts val="3000"/>
              <a:buFont typeface="Oswald"/>
              <a:buNone/>
              <a:defRPr b="1" sz="3000">
                <a:solidFill>
                  <a:schemeClr val="lt1"/>
                </a:solidFill>
                <a:latin typeface="Oswald"/>
                <a:ea typeface="Oswald"/>
                <a:cs typeface="Oswald"/>
                <a:sym typeface="Oswald"/>
              </a:defRPr>
            </a:lvl2pPr>
            <a:lvl3pPr lvl="2" rtl="0" algn="l">
              <a:lnSpc>
                <a:spcPct val="100000"/>
              </a:lnSpc>
              <a:spcBef>
                <a:spcPts val="0"/>
              </a:spcBef>
              <a:spcAft>
                <a:spcPts val="0"/>
              </a:spcAft>
              <a:buClr>
                <a:schemeClr val="lt1"/>
              </a:buClr>
              <a:buSzPts val="3000"/>
              <a:buFont typeface="Oswald"/>
              <a:buNone/>
              <a:defRPr b="1" sz="3000">
                <a:solidFill>
                  <a:schemeClr val="lt1"/>
                </a:solidFill>
                <a:latin typeface="Oswald"/>
                <a:ea typeface="Oswald"/>
                <a:cs typeface="Oswald"/>
                <a:sym typeface="Oswald"/>
              </a:defRPr>
            </a:lvl3pPr>
            <a:lvl4pPr lvl="3" rtl="0" algn="l">
              <a:lnSpc>
                <a:spcPct val="100000"/>
              </a:lnSpc>
              <a:spcBef>
                <a:spcPts val="0"/>
              </a:spcBef>
              <a:spcAft>
                <a:spcPts val="0"/>
              </a:spcAft>
              <a:buClr>
                <a:schemeClr val="lt1"/>
              </a:buClr>
              <a:buSzPts val="3000"/>
              <a:buFont typeface="Oswald"/>
              <a:buNone/>
              <a:defRPr b="1" sz="3000">
                <a:solidFill>
                  <a:schemeClr val="lt1"/>
                </a:solidFill>
                <a:latin typeface="Oswald"/>
                <a:ea typeface="Oswald"/>
                <a:cs typeface="Oswald"/>
                <a:sym typeface="Oswald"/>
              </a:defRPr>
            </a:lvl4pPr>
            <a:lvl5pPr lvl="4" rtl="0" algn="l">
              <a:lnSpc>
                <a:spcPct val="100000"/>
              </a:lnSpc>
              <a:spcBef>
                <a:spcPts val="0"/>
              </a:spcBef>
              <a:spcAft>
                <a:spcPts val="0"/>
              </a:spcAft>
              <a:buClr>
                <a:schemeClr val="lt1"/>
              </a:buClr>
              <a:buSzPts val="3000"/>
              <a:buFont typeface="Oswald"/>
              <a:buNone/>
              <a:defRPr b="1" sz="3000">
                <a:solidFill>
                  <a:schemeClr val="lt1"/>
                </a:solidFill>
                <a:latin typeface="Oswald"/>
                <a:ea typeface="Oswald"/>
                <a:cs typeface="Oswald"/>
                <a:sym typeface="Oswald"/>
              </a:defRPr>
            </a:lvl5pPr>
            <a:lvl6pPr lvl="5" rtl="0" algn="l">
              <a:lnSpc>
                <a:spcPct val="100000"/>
              </a:lnSpc>
              <a:spcBef>
                <a:spcPts val="0"/>
              </a:spcBef>
              <a:spcAft>
                <a:spcPts val="0"/>
              </a:spcAft>
              <a:buClr>
                <a:schemeClr val="lt1"/>
              </a:buClr>
              <a:buSzPts val="3000"/>
              <a:buFont typeface="Oswald"/>
              <a:buNone/>
              <a:defRPr b="1" sz="3000">
                <a:solidFill>
                  <a:schemeClr val="lt1"/>
                </a:solidFill>
                <a:latin typeface="Oswald"/>
                <a:ea typeface="Oswald"/>
                <a:cs typeface="Oswald"/>
                <a:sym typeface="Oswald"/>
              </a:defRPr>
            </a:lvl6pPr>
            <a:lvl7pPr lvl="6" rtl="0" algn="l">
              <a:lnSpc>
                <a:spcPct val="100000"/>
              </a:lnSpc>
              <a:spcBef>
                <a:spcPts val="0"/>
              </a:spcBef>
              <a:spcAft>
                <a:spcPts val="0"/>
              </a:spcAft>
              <a:buClr>
                <a:schemeClr val="lt1"/>
              </a:buClr>
              <a:buSzPts val="3000"/>
              <a:buFont typeface="Oswald"/>
              <a:buNone/>
              <a:defRPr b="1" sz="3000">
                <a:solidFill>
                  <a:schemeClr val="lt1"/>
                </a:solidFill>
                <a:latin typeface="Oswald"/>
                <a:ea typeface="Oswald"/>
                <a:cs typeface="Oswald"/>
                <a:sym typeface="Oswald"/>
              </a:defRPr>
            </a:lvl7pPr>
            <a:lvl8pPr lvl="7" rtl="0" algn="l">
              <a:lnSpc>
                <a:spcPct val="100000"/>
              </a:lnSpc>
              <a:spcBef>
                <a:spcPts val="0"/>
              </a:spcBef>
              <a:spcAft>
                <a:spcPts val="0"/>
              </a:spcAft>
              <a:buClr>
                <a:schemeClr val="lt1"/>
              </a:buClr>
              <a:buSzPts val="3000"/>
              <a:buFont typeface="Oswald"/>
              <a:buNone/>
              <a:defRPr b="1" sz="3000">
                <a:solidFill>
                  <a:schemeClr val="lt1"/>
                </a:solidFill>
                <a:latin typeface="Oswald"/>
                <a:ea typeface="Oswald"/>
                <a:cs typeface="Oswald"/>
                <a:sym typeface="Oswald"/>
              </a:defRPr>
            </a:lvl8pPr>
            <a:lvl9pPr lvl="8" rtl="0" algn="l">
              <a:lnSpc>
                <a:spcPct val="100000"/>
              </a:lnSpc>
              <a:spcBef>
                <a:spcPts val="0"/>
              </a:spcBef>
              <a:spcAft>
                <a:spcPts val="0"/>
              </a:spcAft>
              <a:buClr>
                <a:schemeClr val="lt1"/>
              </a:buClr>
              <a:buSzPts val="3000"/>
              <a:buFont typeface="Oswald"/>
              <a:buNone/>
              <a:defRPr b="1" sz="3000">
                <a:solidFill>
                  <a:schemeClr val="lt1"/>
                </a:solidFill>
                <a:latin typeface="Oswald"/>
                <a:ea typeface="Oswald"/>
                <a:cs typeface="Oswald"/>
                <a:sym typeface="Oswald"/>
              </a:defRPr>
            </a:lvl9pPr>
          </a:lstStyle>
          <a:p/>
        </p:txBody>
      </p:sp>
      <p:sp>
        <p:nvSpPr>
          <p:cNvPr id="29" name="Shape 29"/>
          <p:cNvSpPr txBox="1"/>
          <p:nvPr>
            <p:ph idx="1" type="body"/>
          </p:nvPr>
        </p:nvSpPr>
        <p:spPr>
          <a:xfrm>
            <a:off x="3381100" y="307975"/>
            <a:ext cx="5451300" cy="42687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8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30" name="Shape 3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224" name="Shape 224"/>
        <p:cNvGrpSpPr/>
        <p:nvPr/>
      </p:nvGrpSpPr>
      <p:grpSpPr>
        <a:xfrm>
          <a:off x="0" y="0"/>
          <a:ext cx="0" cy="0"/>
          <a:chOff x="0" y="0"/>
          <a:chExt cx="0" cy="0"/>
        </a:xfrm>
      </p:grpSpPr>
      <p:sp>
        <p:nvSpPr>
          <p:cNvPr id="225" name="Shape 225"/>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226" name="Shape 226"/>
          <p:cNvSpPr txBox="1"/>
          <p:nvPr>
            <p:ph idx="1" type="body"/>
          </p:nvPr>
        </p:nvSpPr>
        <p:spPr>
          <a:xfrm>
            <a:off x="475500" y="3304625"/>
            <a:ext cx="82221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27" name="Shape 22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228" name="Shape 228"/>
        <p:cNvGrpSpPr/>
        <p:nvPr/>
      </p:nvGrpSpPr>
      <p:grpSpPr>
        <a:xfrm>
          <a:off x="0" y="0"/>
          <a:ext cx="0" cy="0"/>
          <a:chOff x="0" y="0"/>
          <a:chExt cx="0" cy="0"/>
        </a:xfrm>
      </p:grpSpPr>
      <p:sp>
        <p:nvSpPr>
          <p:cNvPr id="229" name="Shape 22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AUTOLAYOUT_4">
    <p:bg>
      <p:bgPr>
        <a:solidFill>
          <a:srgbClr val="FFFFFF"/>
        </a:solidFill>
      </p:bgPr>
    </p:bg>
    <p:spTree>
      <p:nvGrpSpPr>
        <p:cNvPr id="230" name="Shape 230"/>
        <p:cNvGrpSpPr/>
        <p:nvPr/>
      </p:nvGrpSpPr>
      <p:grpSpPr>
        <a:xfrm>
          <a:off x="0" y="0"/>
          <a:ext cx="0" cy="0"/>
          <a:chOff x="0" y="0"/>
          <a:chExt cx="0" cy="0"/>
        </a:xfrm>
      </p:grpSpPr>
      <p:sp>
        <p:nvSpPr>
          <p:cNvPr id="231" name="Shape 23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232" name="Shape 232"/>
          <p:cNvCxnSpPr/>
          <p:nvPr/>
        </p:nvCxnSpPr>
        <p:spPr>
          <a:xfrm>
            <a:off x="466325" y="353995"/>
            <a:ext cx="660000" cy="0"/>
          </a:xfrm>
          <a:prstGeom prst="straightConnector1">
            <a:avLst/>
          </a:prstGeom>
          <a:noFill/>
          <a:ln cap="flat" cmpd="sng" w="76200">
            <a:solidFill>
              <a:schemeClr val="dk1"/>
            </a:solidFill>
            <a:prstDash val="solid"/>
            <a:round/>
            <a:headEnd len="sm" w="sm" type="none"/>
            <a:tailEnd len="sm" w="sm" type="none"/>
          </a:ln>
        </p:spPr>
      </p:cxnSp>
      <p:sp>
        <p:nvSpPr>
          <p:cNvPr id="233" name="Shape 233"/>
          <p:cNvSpPr txBox="1"/>
          <p:nvPr>
            <p:ph type="title"/>
          </p:nvPr>
        </p:nvSpPr>
        <p:spPr>
          <a:xfrm>
            <a:off x="349300" y="450120"/>
            <a:ext cx="3898200" cy="4115400"/>
          </a:xfrm>
          <a:prstGeom prst="rect">
            <a:avLst/>
          </a:prstGeom>
          <a:noFill/>
        </p:spPr>
        <p:txBody>
          <a:bodyPr anchorCtr="0" anchor="t" bIns="91425" lIns="91425" spcFirstLastPara="1" rIns="91425" wrap="square" tIns="91425"/>
          <a:lstStyle>
            <a:lvl1pPr lvl="0" algn="l">
              <a:lnSpc>
                <a:spcPct val="100000"/>
              </a:lnSpc>
              <a:spcBef>
                <a:spcPts val="0"/>
              </a:spcBef>
              <a:spcAft>
                <a:spcPts val="0"/>
              </a:spcAft>
              <a:buClr>
                <a:schemeClr val="dk1"/>
              </a:buClr>
              <a:buSzPts val="3600"/>
              <a:buNone/>
              <a:defRPr b="1" sz="3600">
                <a:solidFill>
                  <a:schemeClr val="dk1"/>
                </a:solidFill>
              </a:defRPr>
            </a:lvl1pPr>
            <a:lvl2pPr lvl="1" algn="l">
              <a:lnSpc>
                <a:spcPct val="100000"/>
              </a:lnSpc>
              <a:spcBef>
                <a:spcPts val="0"/>
              </a:spcBef>
              <a:spcAft>
                <a:spcPts val="0"/>
              </a:spcAft>
              <a:buClr>
                <a:schemeClr val="dk1"/>
              </a:buClr>
              <a:buSzPts val="3600"/>
              <a:buNone/>
              <a:defRPr b="1" sz="3600">
                <a:solidFill>
                  <a:schemeClr val="dk1"/>
                </a:solidFill>
              </a:defRPr>
            </a:lvl2pPr>
            <a:lvl3pPr lvl="2" algn="l">
              <a:lnSpc>
                <a:spcPct val="100000"/>
              </a:lnSpc>
              <a:spcBef>
                <a:spcPts val="0"/>
              </a:spcBef>
              <a:spcAft>
                <a:spcPts val="0"/>
              </a:spcAft>
              <a:buClr>
                <a:schemeClr val="dk1"/>
              </a:buClr>
              <a:buSzPts val="3600"/>
              <a:buNone/>
              <a:defRPr b="1" sz="3600">
                <a:solidFill>
                  <a:schemeClr val="dk1"/>
                </a:solidFill>
              </a:defRPr>
            </a:lvl3pPr>
            <a:lvl4pPr lvl="3" algn="l">
              <a:lnSpc>
                <a:spcPct val="100000"/>
              </a:lnSpc>
              <a:spcBef>
                <a:spcPts val="0"/>
              </a:spcBef>
              <a:spcAft>
                <a:spcPts val="0"/>
              </a:spcAft>
              <a:buClr>
                <a:schemeClr val="dk1"/>
              </a:buClr>
              <a:buSzPts val="3600"/>
              <a:buNone/>
              <a:defRPr b="1" sz="3600">
                <a:solidFill>
                  <a:schemeClr val="dk1"/>
                </a:solidFill>
              </a:defRPr>
            </a:lvl4pPr>
            <a:lvl5pPr lvl="4" algn="l">
              <a:lnSpc>
                <a:spcPct val="100000"/>
              </a:lnSpc>
              <a:spcBef>
                <a:spcPts val="0"/>
              </a:spcBef>
              <a:spcAft>
                <a:spcPts val="0"/>
              </a:spcAft>
              <a:buClr>
                <a:schemeClr val="dk1"/>
              </a:buClr>
              <a:buSzPts val="3600"/>
              <a:buNone/>
              <a:defRPr b="1" sz="3600">
                <a:solidFill>
                  <a:schemeClr val="dk1"/>
                </a:solidFill>
              </a:defRPr>
            </a:lvl5pPr>
            <a:lvl6pPr lvl="5" algn="l">
              <a:lnSpc>
                <a:spcPct val="100000"/>
              </a:lnSpc>
              <a:spcBef>
                <a:spcPts val="0"/>
              </a:spcBef>
              <a:spcAft>
                <a:spcPts val="0"/>
              </a:spcAft>
              <a:buClr>
                <a:schemeClr val="dk1"/>
              </a:buClr>
              <a:buSzPts val="3600"/>
              <a:buNone/>
              <a:defRPr b="1" sz="3600">
                <a:solidFill>
                  <a:schemeClr val="dk1"/>
                </a:solidFill>
              </a:defRPr>
            </a:lvl6pPr>
            <a:lvl7pPr lvl="6" algn="l">
              <a:lnSpc>
                <a:spcPct val="100000"/>
              </a:lnSpc>
              <a:spcBef>
                <a:spcPts val="0"/>
              </a:spcBef>
              <a:spcAft>
                <a:spcPts val="0"/>
              </a:spcAft>
              <a:buClr>
                <a:schemeClr val="dk1"/>
              </a:buClr>
              <a:buSzPts val="3600"/>
              <a:buNone/>
              <a:defRPr b="1" sz="3600">
                <a:solidFill>
                  <a:schemeClr val="dk1"/>
                </a:solidFill>
              </a:defRPr>
            </a:lvl7pPr>
            <a:lvl8pPr lvl="7" algn="l">
              <a:lnSpc>
                <a:spcPct val="100000"/>
              </a:lnSpc>
              <a:spcBef>
                <a:spcPts val="0"/>
              </a:spcBef>
              <a:spcAft>
                <a:spcPts val="0"/>
              </a:spcAft>
              <a:buClr>
                <a:schemeClr val="dk1"/>
              </a:buClr>
              <a:buSzPts val="3600"/>
              <a:buNone/>
              <a:defRPr b="1" sz="3600">
                <a:solidFill>
                  <a:schemeClr val="dk1"/>
                </a:solidFill>
              </a:defRPr>
            </a:lvl8pPr>
            <a:lvl9pPr lvl="8" algn="l">
              <a:lnSpc>
                <a:spcPct val="100000"/>
              </a:lnSpc>
              <a:spcBef>
                <a:spcPts val="0"/>
              </a:spcBef>
              <a:spcAft>
                <a:spcPts val="0"/>
              </a:spcAft>
              <a:buClr>
                <a:schemeClr val="dk1"/>
              </a:buClr>
              <a:buSzPts val="3600"/>
              <a:buNone/>
              <a:defRPr b="1" sz="3600">
                <a:solidFill>
                  <a:schemeClr val="dk1"/>
                </a:solidFill>
              </a:defRPr>
            </a:lvl9pPr>
          </a:lstStyle>
          <a:p/>
        </p:txBody>
      </p:sp>
      <p:sp>
        <p:nvSpPr>
          <p:cNvPr id="234" name="Shape 234"/>
          <p:cNvSpPr txBox="1"/>
          <p:nvPr>
            <p:ph idx="1" type="body"/>
          </p:nvPr>
        </p:nvSpPr>
        <p:spPr>
          <a:xfrm>
            <a:off x="4572000" y="450120"/>
            <a:ext cx="4222800" cy="4115400"/>
          </a:xfrm>
          <a:prstGeom prst="rect">
            <a:avLst/>
          </a:prstGeom>
          <a:noFill/>
        </p:spPr>
        <p:txBody>
          <a:bodyPr anchorCtr="0" anchor="t" bIns="91425" lIns="91425" spcFirstLastPara="1" rIns="91425" wrap="square" tIns="91425"/>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235" name="Shape 23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AUTOLAYOUT_5">
    <p:bg>
      <p:bgPr>
        <a:solidFill>
          <a:srgbClr val="FFFFFF"/>
        </a:solidFill>
      </p:bgPr>
    </p:bg>
    <p:spTree>
      <p:nvGrpSpPr>
        <p:cNvPr id="236" name="Shape 236"/>
        <p:cNvGrpSpPr/>
        <p:nvPr/>
      </p:nvGrpSpPr>
      <p:grpSpPr>
        <a:xfrm>
          <a:off x="0" y="0"/>
          <a:ext cx="0" cy="0"/>
          <a:chOff x="0" y="0"/>
          <a:chExt cx="0" cy="0"/>
        </a:xfrm>
      </p:grpSpPr>
      <p:sp>
        <p:nvSpPr>
          <p:cNvPr id="237" name="Shape 23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8" name="Shape 238"/>
          <p:cNvSpPr/>
          <p:nvPr/>
        </p:nvSpPr>
        <p:spPr>
          <a:xfrm>
            <a:off x="-25" y="0"/>
            <a:ext cx="9144000" cy="1741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9" name="Shape 239"/>
          <p:cNvSpPr/>
          <p:nvPr/>
        </p:nvSpPr>
        <p:spPr>
          <a:xfrm>
            <a:off x="6551675" y="0"/>
            <a:ext cx="2592300" cy="1741500"/>
          </a:xfrm>
          <a:prstGeom prst="rect">
            <a:avLst/>
          </a:prstGeom>
          <a:solidFill>
            <a:srgbClr val="FFFFFF">
              <a:alpha val="25099"/>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0" name="Shape 240"/>
          <p:cNvSpPr/>
          <p:nvPr/>
        </p:nvSpPr>
        <p:spPr>
          <a:xfrm rot="10800000">
            <a:off x="3991228" y="0"/>
            <a:ext cx="1727100" cy="1741500"/>
          </a:xfrm>
          <a:prstGeom prst="flowChartDelay">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1" name="Shape 241"/>
          <p:cNvSpPr/>
          <p:nvPr/>
        </p:nvSpPr>
        <p:spPr>
          <a:xfrm rot="10800000">
            <a:off x="3991228" y="0"/>
            <a:ext cx="1727100" cy="17415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2" name="Shape 242"/>
          <p:cNvSpPr/>
          <p:nvPr/>
        </p:nvSpPr>
        <p:spPr>
          <a:xfrm rot="10800000">
            <a:off x="4431837" y="0"/>
            <a:ext cx="1727100" cy="1741500"/>
          </a:xfrm>
          <a:prstGeom prst="flowChartDelay">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3" name="Shape 243"/>
          <p:cNvSpPr/>
          <p:nvPr/>
        </p:nvSpPr>
        <p:spPr>
          <a:xfrm rot="10800000">
            <a:off x="4431837" y="0"/>
            <a:ext cx="1727100" cy="17415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4" name="Shape 244"/>
          <p:cNvSpPr/>
          <p:nvPr/>
        </p:nvSpPr>
        <p:spPr>
          <a:xfrm rot="10800000">
            <a:off x="4856511" y="0"/>
            <a:ext cx="1727100" cy="1741500"/>
          </a:xfrm>
          <a:prstGeom prst="flowChartDelay">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5" name="Shape 245"/>
          <p:cNvSpPr/>
          <p:nvPr/>
        </p:nvSpPr>
        <p:spPr>
          <a:xfrm rot="10800000">
            <a:off x="4856511" y="0"/>
            <a:ext cx="1727100" cy="17415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6" name="Shape 246"/>
          <p:cNvSpPr txBox="1"/>
          <p:nvPr>
            <p:ph type="title"/>
          </p:nvPr>
        </p:nvSpPr>
        <p:spPr>
          <a:xfrm>
            <a:off x="324475" y="148225"/>
            <a:ext cx="3559500" cy="1373700"/>
          </a:xfrm>
          <a:prstGeom prst="rect">
            <a:avLst/>
          </a:prstGeom>
          <a:noFill/>
        </p:spPr>
        <p:txBody>
          <a:bodyPr anchorCtr="0" anchor="b" bIns="91425" lIns="91425" spcFirstLastPara="1" rIns="91425" wrap="square" tIns="91425"/>
          <a:lstStyle>
            <a:lvl1pPr lvl="0" algn="l">
              <a:lnSpc>
                <a:spcPct val="100000"/>
              </a:lnSpc>
              <a:spcBef>
                <a:spcPts val="0"/>
              </a:spcBef>
              <a:spcAft>
                <a:spcPts val="0"/>
              </a:spcAft>
              <a:buNone/>
              <a:defRPr b="1" sz="2800">
                <a:solidFill>
                  <a:schemeClr val="lt1"/>
                </a:solidFill>
              </a:defRPr>
            </a:lvl1pPr>
            <a:lvl2pPr lvl="1" algn="l">
              <a:lnSpc>
                <a:spcPct val="100000"/>
              </a:lnSpc>
              <a:spcBef>
                <a:spcPts val="0"/>
              </a:spcBef>
              <a:spcAft>
                <a:spcPts val="0"/>
              </a:spcAft>
              <a:buNone/>
              <a:defRPr b="1" sz="2800">
                <a:solidFill>
                  <a:schemeClr val="lt1"/>
                </a:solidFill>
              </a:defRPr>
            </a:lvl2pPr>
            <a:lvl3pPr lvl="2" algn="l">
              <a:lnSpc>
                <a:spcPct val="100000"/>
              </a:lnSpc>
              <a:spcBef>
                <a:spcPts val="0"/>
              </a:spcBef>
              <a:spcAft>
                <a:spcPts val="0"/>
              </a:spcAft>
              <a:buNone/>
              <a:defRPr b="1" sz="2800">
                <a:solidFill>
                  <a:schemeClr val="lt1"/>
                </a:solidFill>
              </a:defRPr>
            </a:lvl3pPr>
            <a:lvl4pPr lvl="3" algn="l">
              <a:lnSpc>
                <a:spcPct val="100000"/>
              </a:lnSpc>
              <a:spcBef>
                <a:spcPts val="0"/>
              </a:spcBef>
              <a:spcAft>
                <a:spcPts val="0"/>
              </a:spcAft>
              <a:buNone/>
              <a:defRPr b="1" sz="2800">
                <a:solidFill>
                  <a:schemeClr val="lt1"/>
                </a:solidFill>
              </a:defRPr>
            </a:lvl4pPr>
            <a:lvl5pPr lvl="4" algn="l">
              <a:lnSpc>
                <a:spcPct val="100000"/>
              </a:lnSpc>
              <a:spcBef>
                <a:spcPts val="0"/>
              </a:spcBef>
              <a:spcAft>
                <a:spcPts val="0"/>
              </a:spcAft>
              <a:buNone/>
              <a:defRPr b="1" sz="2800">
                <a:solidFill>
                  <a:schemeClr val="lt1"/>
                </a:solidFill>
              </a:defRPr>
            </a:lvl5pPr>
            <a:lvl6pPr lvl="5" algn="l">
              <a:lnSpc>
                <a:spcPct val="100000"/>
              </a:lnSpc>
              <a:spcBef>
                <a:spcPts val="0"/>
              </a:spcBef>
              <a:spcAft>
                <a:spcPts val="0"/>
              </a:spcAft>
              <a:buNone/>
              <a:defRPr b="1" sz="2800">
                <a:solidFill>
                  <a:schemeClr val="lt1"/>
                </a:solidFill>
              </a:defRPr>
            </a:lvl6pPr>
            <a:lvl7pPr lvl="6" algn="l">
              <a:lnSpc>
                <a:spcPct val="100000"/>
              </a:lnSpc>
              <a:spcBef>
                <a:spcPts val="0"/>
              </a:spcBef>
              <a:spcAft>
                <a:spcPts val="0"/>
              </a:spcAft>
              <a:buNone/>
              <a:defRPr b="1" sz="2800">
                <a:solidFill>
                  <a:schemeClr val="lt1"/>
                </a:solidFill>
              </a:defRPr>
            </a:lvl7pPr>
            <a:lvl8pPr lvl="7" algn="l">
              <a:lnSpc>
                <a:spcPct val="100000"/>
              </a:lnSpc>
              <a:spcBef>
                <a:spcPts val="0"/>
              </a:spcBef>
              <a:spcAft>
                <a:spcPts val="0"/>
              </a:spcAft>
              <a:buNone/>
              <a:defRPr b="1" sz="2800">
                <a:solidFill>
                  <a:schemeClr val="lt1"/>
                </a:solidFill>
              </a:defRPr>
            </a:lvl8pPr>
            <a:lvl9pPr lvl="8" algn="l">
              <a:lnSpc>
                <a:spcPct val="100000"/>
              </a:lnSpc>
              <a:spcBef>
                <a:spcPts val="0"/>
              </a:spcBef>
              <a:spcAft>
                <a:spcPts val="0"/>
              </a:spcAft>
              <a:buNone/>
              <a:defRPr b="1" sz="2800">
                <a:solidFill>
                  <a:schemeClr val="lt1"/>
                </a:solidFill>
              </a:defRPr>
            </a:lvl9pPr>
          </a:lstStyle>
          <a:p/>
        </p:txBody>
      </p:sp>
      <p:sp>
        <p:nvSpPr>
          <p:cNvPr id="247" name="Shape 247"/>
          <p:cNvSpPr txBox="1"/>
          <p:nvPr>
            <p:ph idx="1" type="body"/>
          </p:nvPr>
        </p:nvSpPr>
        <p:spPr>
          <a:xfrm>
            <a:off x="324475" y="1920450"/>
            <a:ext cx="8494800" cy="2704200"/>
          </a:xfrm>
          <a:prstGeom prst="rect">
            <a:avLst/>
          </a:prstGeom>
          <a:noFill/>
        </p:spPr>
        <p:txBody>
          <a:bodyPr anchorCtr="0" anchor="t" bIns="91425" lIns="91425" spcFirstLastPara="1" rIns="91425" wrap="square" tIns="91425"/>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248" name="Shape 24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AUTOLAYOUT_6">
    <p:spTree>
      <p:nvGrpSpPr>
        <p:cNvPr id="249" name="Shape 249"/>
        <p:cNvGrpSpPr/>
        <p:nvPr/>
      </p:nvGrpSpPr>
      <p:grpSpPr>
        <a:xfrm>
          <a:off x="0" y="0"/>
          <a:ext cx="0" cy="0"/>
          <a:chOff x="0" y="0"/>
          <a:chExt cx="0" cy="0"/>
        </a:xfrm>
      </p:grpSpPr>
      <p:sp>
        <p:nvSpPr>
          <p:cNvPr id="250" name="Shape 250"/>
          <p:cNvSpPr/>
          <p:nvPr/>
        </p:nvSpPr>
        <p:spPr>
          <a:xfrm>
            <a:off x="-100" y="-125"/>
            <a:ext cx="9144000" cy="5143500"/>
          </a:xfrm>
          <a:prstGeom prst="rect">
            <a:avLst/>
          </a:prstGeom>
          <a:gradFill>
            <a:gsLst>
              <a:gs pos="0">
                <a:srgbClr val="696969"/>
              </a:gs>
              <a:gs pos="100000">
                <a:srgbClr val="1D1D1D"/>
              </a:gs>
            </a:gsLst>
            <a:lin ang="5400012"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1" name="Shape 251"/>
          <p:cNvSpPr/>
          <p:nvPr/>
        </p:nvSpPr>
        <p:spPr>
          <a:xfrm>
            <a:off x="0" y="0"/>
            <a:ext cx="3789300" cy="5143500"/>
          </a:xfrm>
          <a:prstGeom prst="rect">
            <a:avLst/>
          </a:prstGeom>
          <a:solidFill>
            <a:srgbClr val="C6282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2" name="Shape 252"/>
          <p:cNvSpPr txBox="1"/>
          <p:nvPr>
            <p:ph type="title"/>
          </p:nvPr>
        </p:nvSpPr>
        <p:spPr>
          <a:xfrm>
            <a:off x="265500" y="316700"/>
            <a:ext cx="3163500" cy="2607600"/>
          </a:xfrm>
          <a:prstGeom prst="rect">
            <a:avLst/>
          </a:prstGeom>
          <a:noFill/>
        </p:spPr>
        <p:txBody>
          <a:bodyPr anchorCtr="0" anchor="t" bIns="91425" lIns="91425" spcFirstLastPara="1" rIns="91425" wrap="square" tIns="91425"/>
          <a:lstStyle>
            <a:lvl1pPr lvl="0" algn="l">
              <a:lnSpc>
                <a:spcPct val="100000"/>
              </a:lnSpc>
              <a:spcBef>
                <a:spcPts val="0"/>
              </a:spcBef>
              <a:spcAft>
                <a:spcPts val="0"/>
              </a:spcAft>
              <a:buClr>
                <a:srgbClr val="FFFFFF"/>
              </a:buClr>
              <a:buSzPts val="3600"/>
              <a:buNone/>
              <a:defRPr b="1" sz="3600">
                <a:solidFill>
                  <a:srgbClr val="FFFFFF"/>
                </a:solidFill>
              </a:defRPr>
            </a:lvl1pPr>
            <a:lvl2pPr lvl="1" algn="l">
              <a:lnSpc>
                <a:spcPct val="100000"/>
              </a:lnSpc>
              <a:spcBef>
                <a:spcPts val="0"/>
              </a:spcBef>
              <a:spcAft>
                <a:spcPts val="0"/>
              </a:spcAft>
              <a:buClr>
                <a:srgbClr val="FFFFFF"/>
              </a:buClr>
              <a:buSzPts val="3600"/>
              <a:buNone/>
              <a:defRPr b="1" sz="3600">
                <a:solidFill>
                  <a:srgbClr val="FFFFFF"/>
                </a:solidFill>
              </a:defRPr>
            </a:lvl2pPr>
            <a:lvl3pPr lvl="2" algn="l">
              <a:lnSpc>
                <a:spcPct val="100000"/>
              </a:lnSpc>
              <a:spcBef>
                <a:spcPts val="0"/>
              </a:spcBef>
              <a:spcAft>
                <a:spcPts val="0"/>
              </a:spcAft>
              <a:buClr>
                <a:srgbClr val="FFFFFF"/>
              </a:buClr>
              <a:buSzPts val="3600"/>
              <a:buNone/>
              <a:defRPr b="1" sz="3600">
                <a:solidFill>
                  <a:srgbClr val="FFFFFF"/>
                </a:solidFill>
              </a:defRPr>
            </a:lvl3pPr>
            <a:lvl4pPr lvl="3" algn="l">
              <a:lnSpc>
                <a:spcPct val="100000"/>
              </a:lnSpc>
              <a:spcBef>
                <a:spcPts val="0"/>
              </a:spcBef>
              <a:spcAft>
                <a:spcPts val="0"/>
              </a:spcAft>
              <a:buClr>
                <a:srgbClr val="FFFFFF"/>
              </a:buClr>
              <a:buSzPts val="3600"/>
              <a:buNone/>
              <a:defRPr b="1" sz="3600">
                <a:solidFill>
                  <a:srgbClr val="FFFFFF"/>
                </a:solidFill>
              </a:defRPr>
            </a:lvl4pPr>
            <a:lvl5pPr lvl="4" algn="l">
              <a:lnSpc>
                <a:spcPct val="100000"/>
              </a:lnSpc>
              <a:spcBef>
                <a:spcPts val="0"/>
              </a:spcBef>
              <a:spcAft>
                <a:spcPts val="0"/>
              </a:spcAft>
              <a:buClr>
                <a:srgbClr val="FFFFFF"/>
              </a:buClr>
              <a:buSzPts val="3600"/>
              <a:buNone/>
              <a:defRPr b="1" sz="3600">
                <a:solidFill>
                  <a:srgbClr val="FFFFFF"/>
                </a:solidFill>
              </a:defRPr>
            </a:lvl5pPr>
            <a:lvl6pPr lvl="5" algn="l">
              <a:lnSpc>
                <a:spcPct val="100000"/>
              </a:lnSpc>
              <a:spcBef>
                <a:spcPts val="0"/>
              </a:spcBef>
              <a:spcAft>
                <a:spcPts val="0"/>
              </a:spcAft>
              <a:buClr>
                <a:srgbClr val="FFFFFF"/>
              </a:buClr>
              <a:buSzPts val="3600"/>
              <a:buNone/>
              <a:defRPr b="1" sz="3600">
                <a:solidFill>
                  <a:srgbClr val="FFFFFF"/>
                </a:solidFill>
              </a:defRPr>
            </a:lvl6pPr>
            <a:lvl7pPr lvl="6" algn="l">
              <a:lnSpc>
                <a:spcPct val="100000"/>
              </a:lnSpc>
              <a:spcBef>
                <a:spcPts val="0"/>
              </a:spcBef>
              <a:spcAft>
                <a:spcPts val="0"/>
              </a:spcAft>
              <a:buClr>
                <a:srgbClr val="FFFFFF"/>
              </a:buClr>
              <a:buSzPts val="3600"/>
              <a:buNone/>
              <a:defRPr b="1" sz="3600">
                <a:solidFill>
                  <a:srgbClr val="FFFFFF"/>
                </a:solidFill>
              </a:defRPr>
            </a:lvl7pPr>
            <a:lvl8pPr lvl="7" algn="l">
              <a:lnSpc>
                <a:spcPct val="100000"/>
              </a:lnSpc>
              <a:spcBef>
                <a:spcPts val="0"/>
              </a:spcBef>
              <a:spcAft>
                <a:spcPts val="0"/>
              </a:spcAft>
              <a:buClr>
                <a:srgbClr val="FFFFFF"/>
              </a:buClr>
              <a:buSzPts val="3600"/>
              <a:buNone/>
              <a:defRPr b="1" sz="3600">
                <a:solidFill>
                  <a:srgbClr val="FFFFFF"/>
                </a:solidFill>
              </a:defRPr>
            </a:lvl8pPr>
            <a:lvl9pPr lvl="8" algn="l">
              <a:lnSpc>
                <a:spcPct val="100000"/>
              </a:lnSpc>
              <a:spcBef>
                <a:spcPts val="0"/>
              </a:spcBef>
              <a:spcAft>
                <a:spcPts val="0"/>
              </a:spcAft>
              <a:buClr>
                <a:srgbClr val="FFFFFF"/>
              </a:buClr>
              <a:buSzPts val="3600"/>
              <a:buNone/>
              <a:defRPr b="1" sz="3600">
                <a:solidFill>
                  <a:srgbClr val="FFFFFF"/>
                </a:solidFill>
              </a:defRPr>
            </a:lvl9pPr>
          </a:lstStyle>
          <a:p/>
        </p:txBody>
      </p:sp>
      <p:sp>
        <p:nvSpPr>
          <p:cNvPr id="253" name="Shape 253"/>
          <p:cNvSpPr txBox="1"/>
          <p:nvPr>
            <p:ph idx="1" type="body"/>
          </p:nvPr>
        </p:nvSpPr>
        <p:spPr>
          <a:xfrm>
            <a:off x="4283675" y="316700"/>
            <a:ext cx="4407300" cy="3834000"/>
          </a:xfrm>
          <a:prstGeom prst="rect">
            <a:avLst/>
          </a:prstGeom>
          <a:noFill/>
        </p:spPr>
        <p:txBody>
          <a:bodyPr anchorCtr="0" anchor="t" bIns="91425" lIns="91425" spcFirstLastPara="1" rIns="91425" wrap="square" tIns="91425"/>
          <a:lstStyle>
            <a:lvl1pPr indent="-342900" lvl="0" marL="457200" algn="l">
              <a:lnSpc>
                <a:spcPct val="115000"/>
              </a:lnSpc>
              <a:spcBef>
                <a:spcPts val="0"/>
              </a:spcBef>
              <a:spcAft>
                <a:spcPts val="0"/>
              </a:spcAft>
              <a:buClr>
                <a:srgbClr val="FFFFFF"/>
              </a:buClr>
              <a:buSzPts val="1800"/>
              <a:buChar char="●"/>
              <a:defRPr sz="1800">
                <a:solidFill>
                  <a:srgbClr val="FFFFFF"/>
                </a:solidFill>
              </a:defRPr>
            </a:lvl1pPr>
            <a:lvl2pPr indent="-317500" lvl="1" marL="914400" algn="l">
              <a:lnSpc>
                <a:spcPct val="115000"/>
              </a:lnSpc>
              <a:spcBef>
                <a:spcPts val="1600"/>
              </a:spcBef>
              <a:spcAft>
                <a:spcPts val="0"/>
              </a:spcAft>
              <a:buClr>
                <a:srgbClr val="FFFFFF"/>
              </a:buClr>
              <a:buSzPts val="1400"/>
              <a:buChar char="○"/>
              <a:defRPr sz="1400">
                <a:solidFill>
                  <a:srgbClr val="FFFFFF"/>
                </a:solidFill>
              </a:defRPr>
            </a:lvl2pPr>
            <a:lvl3pPr indent="-317500" lvl="2" marL="1371600" algn="l">
              <a:lnSpc>
                <a:spcPct val="115000"/>
              </a:lnSpc>
              <a:spcBef>
                <a:spcPts val="1600"/>
              </a:spcBef>
              <a:spcAft>
                <a:spcPts val="0"/>
              </a:spcAft>
              <a:buClr>
                <a:srgbClr val="FFFFFF"/>
              </a:buClr>
              <a:buSzPts val="1400"/>
              <a:buChar char="■"/>
              <a:defRPr sz="1400">
                <a:solidFill>
                  <a:srgbClr val="FFFFFF"/>
                </a:solidFill>
              </a:defRPr>
            </a:lvl3pPr>
            <a:lvl4pPr indent="-317500" lvl="3" marL="1828800" algn="l">
              <a:lnSpc>
                <a:spcPct val="115000"/>
              </a:lnSpc>
              <a:spcBef>
                <a:spcPts val="1600"/>
              </a:spcBef>
              <a:spcAft>
                <a:spcPts val="0"/>
              </a:spcAft>
              <a:buClr>
                <a:srgbClr val="FFFFFF"/>
              </a:buClr>
              <a:buSzPts val="1400"/>
              <a:buChar char="●"/>
              <a:defRPr sz="1400">
                <a:solidFill>
                  <a:srgbClr val="FFFFFF"/>
                </a:solidFill>
              </a:defRPr>
            </a:lvl4pPr>
            <a:lvl5pPr indent="-317500" lvl="4" marL="2286000" algn="l">
              <a:lnSpc>
                <a:spcPct val="115000"/>
              </a:lnSpc>
              <a:spcBef>
                <a:spcPts val="1600"/>
              </a:spcBef>
              <a:spcAft>
                <a:spcPts val="0"/>
              </a:spcAft>
              <a:buClr>
                <a:srgbClr val="FFFFFF"/>
              </a:buClr>
              <a:buSzPts val="1400"/>
              <a:buChar char="○"/>
              <a:defRPr sz="1400">
                <a:solidFill>
                  <a:srgbClr val="FFFFFF"/>
                </a:solidFill>
              </a:defRPr>
            </a:lvl5pPr>
            <a:lvl6pPr indent="-317500" lvl="5" marL="2743200" algn="l">
              <a:lnSpc>
                <a:spcPct val="115000"/>
              </a:lnSpc>
              <a:spcBef>
                <a:spcPts val="1600"/>
              </a:spcBef>
              <a:spcAft>
                <a:spcPts val="0"/>
              </a:spcAft>
              <a:buClr>
                <a:srgbClr val="FFFFFF"/>
              </a:buClr>
              <a:buSzPts val="1400"/>
              <a:buChar char="■"/>
              <a:defRPr sz="1400">
                <a:solidFill>
                  <a:srgbClr val="FFFFFF"/>
                </a:solidFill>
              </a:defRPr>
            </a:lvl6pPr>
            <a:lvl7pPr indent="-317500" lvl="6" marL="3200400" algn="l">
              <a:lnSpc>
                <a:spcPct val="115000"/>
              </a:lnSpc>
              <a:spcBef>
                <a:spcPts val="1600"/>
              </a:spcBef>
              <a:spcAft>
                <a:spcPts val="0"/>
              </a:spcAft>
              <a:buClr>
                <a:srgbClr val="FFFFFF"/>
              </a:buClr>
              <a:buSzPts val="1400"/>
              <a:buChar char="●"/>
              <a:defRPr sz="1400">
                <a:solidFill>
                  <a:srgbClr val="FFFFFF"/>
                </a:solidFill>
              </a:defRPr>
            </a:lvl7pPr>
            <a:lvl8pPr indent="-317500" lvl="7" marL="3657600" algn="l">
              <a:lnSpc>
                <a:spcPct val="115000"/>
              </a:lnSpc>
              <a:spcBef>
                <a:spcPts val="1600"/>
              </a:spcBef>
              <a:spcAft>
                <a:spcPts val="0"/>
              </a:spcAft>
              <a:buClr>
                <a:srgbClr val="FFFFFF"/>
              </a:buClr>
              <a:buSzPts val="1400"/>
              <a:buChar char="○"/>
              <a:defRPr sz="1400">
                <a:solidFill>
                  <a:srgbClr val="FFFFFF"/>
                </a:solidFill>
              </a:defRPr>
            </a:lvl8pPr>
            <a:lvl9pPr indent="-317500" lvl="8" marL="4114800" algn="l">
              <a:lnSpc>
                <a:spcPct val="115000"/>
              </a:lnSpc>
              <a:spcBef>
                <a:spcPts val="1600"/>
              </a:spcBef>
              <a:spcAft>
                <a:spcPts val="1600"/>
              </a:spcAft>
              <a:buClr>
                <a:srgbClr val="FFFFFF"/>
              </a:buClr>
              <a:buSzPts val="1400"/>
              <a:buChar char="■"/>
              <a:defRPr sz="1400">
                <a:solidFill>
                  <a:srgbClr val="FFFFFF"/>
                </a:solidFill>
              </a:defRPr>
            </a:lvl9pPr>
          </a:lstStyle>
          <a:p/>
        </p:txBody>
      </p:sp>
      <p:sp>
        <p:nvSpPr>
          <p:cNvPr id="254" name="Shape 25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AUTOLAYOUT_8">
    <p:spTree>
      <p:nvGrpSpPr>
        <p:cNvPr id="255" name="Shape 255"/>
        <p:cNvGrpSpPr/>
        <p:nvPr/>
      </p:nvGrpSpPr>
      <p:grpSpPr>
        <a:xfrm>
          <a:off x="0" y="0"/>
          <a:ext cx="0" cy="0"/>
          <a:chOff x="0" y="0"/>
          <a:chExt cx="0" cy="0"/>
        </a:xfrm>
      </p:grpSpPr>
      <p:sp>
        <p:nvSpPr>
          <p:cNvPr id="256" name="Shape 256"/>
          <p:cNvSpPr/>
          <p:nvPr/>
        </p:nvSpPr>
        <p:spPr>
          <a:xfrm>
            <a:off x="0" y="0"/>
            <a:ext cx="9144000" cy="51435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7" name="Shape 257"/>
          <p:cNvSpPr/>
          <p:nvPr/>
        </p:nvSpPr>
        <p:spPr>
          <a:xfrm>
            <a:off x="0" y="1681050"/>
            <a:ext cx="9144000" cy="1781400"/>
          </a:xfrm>
          <a:prstGeom prst="rect">
            <a:avLst/>
          </a:prstGeom>
          <a:solidFill>
            <a:srgbClr val="C6282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8" name="Shape 258"/>
          <p:cNvSpPr txBox="1"/>
          <p:nvPr>
            <p:ph type="ctrTitle"/>
          </p:nvPr>
        </p:nvSpPr>
        <p:spPr>
          <a:xfrm>
            <a:off x="311700" y="1957350"/>
            <a:ext cx="8520600" cy="1228800"/>
          </a:xfrm>
          <a:prstGeom prst="rect">
            <a:avLst/>
          </a:prstGeom>
          <a:noFill/>
        </p:spPr>
        <p:txBody>
          <a:bodyPr anchorCtr="0" anchor="ctr" bIns="91425" lIns="91425" spcFirstLastPara="1" rIns="91425" wrap="square" tIns="91425"/>
          <a:lstStyle>
            <a:lvl1pPr lvl="0" algn="ctr">
              <a:lnSpc>
                <a:spcPct val="100000"/>
              </a:lnSpc>
              <a:spcBef>
                <a:spcPts val="0"/>
              </a:spcBef>
              <a:spcAft>
                <a:spcPts val="0"/>
              </a:spcAft>
              <a:buClr>
                <a:srgbClr val="FFFFFF"/>
              </a:buClr>
              <a:buSzPts val="3000"/>
              <a:buNone/>
              <a:defRPr b="1" sz="3000">
                <a:solidFill>
                  <a:srgbClr val="FFFFFF"/>
                </a:solidFill>
              </a:defRPr>
            </a:lvl1pPr>
            <a:lvl2pPr lvl="1" algn="ctr">
              <a:lnSpc>
                <a:spcPct val="100000"/>
              </a:lnSpc>
              <a:spcBef>
                <a:spcPts val="0"/>
              </a:spcBef>
              <a:spcAft>
                <a:spcPts val="0"/>
              </a:spcAft>
              <a:buClr>
                <a:srgbClr val="FFFFFF"/>
              </a:buClr>
              <a:buSzPts val="3000"/>
              <a:buNone/>
              <a:defRPr b="1" sz="3000">
                <a:solidFill>
                  <a:srgbClr val="FFFFFF"/>
                </a:solidFill>
              </a:defRPr>
            </a:lvl2pPr>
            <a:lvl3pPr lvl="2" algn="ctr">
              <a:lnSpc>
                <a:spcPct val="100000"/>
              </a:lnSpc>
              <a:spcBef>
                <a:spcPts val="0"/>
              </a:spcBef>
              <a:spcAft>
                <a:spcPts val="0"/>
              </a:spcAft>
              <a:buClr>
                <a:srgbClr val="FFFFFF"/>
              </a:buClr>
              <a:buSzPts val="3000"/>
              <a:buNone/>
              <a:defRPr b="1" sz="3000">
                <a:solidFill>
                  <a:srgbClr val="FFFFFF"/>
                </a:solidFill>
              </a:defRPr>
            </a:lvl3pPr>
            <a:lvl4pPr lvl="3" algn="ctr">
              <a:lnSpc>
                <a:spcPct val="100000"/>
              </a:lnSpc>
              <a:spcBef>
                <a:spcPts val="0"/>
              </a:spcBef>
              <a:spcAft>
                <a:spcPts val="0"/>
              </a:spcAft>
              <a:buClr>
                <a:srgbClr val="FFFFFF"/>
              </a:buClr>
              <a:buSzPts val="3000"/>
              <a:buNone/>
              <a:defRPr b="1" sz="3000">
                <a:solidFill>
                  <a:srgbClr val="FFFFFF"/>
                </a:solidFill>
              </a:defRPr>
            </a:lvl4pPr>
            <a:lvl5pPr lvl="4" algn="ctr">
              <a:lnSpc>
                <a:spcPct val="100000"/>
              </a:lnSpc>
              <a:spcBef>
                <a:spcPts val="0"/>
              </a:spcBef>
              <a:spcAft>
                <a:spcPts val="0"/>
              </a:spcAft>
              <a:buClr>
                <a:srgbClr val="FFFFFF"/>
              </a:buClr>
              <a:buSzPts val="3000"/>
              <a:buNone/>
              <a:defRPr b="1" sz="3000">
                <a:solidFill>
                  <a:srgbClr val="FFFFFF"/>
                </a:solidFill>
              </a:defRPr>
            </a:lvl5pPr>
            <a:lvl6pPr lvl="5" algn="ctr">
              <a:lnSpc>
                <a:spcPct val="100000"/>
              </a:lnSpc>
              <a:spcBef>
                <a:spcPts val="0"/>
              </a:spcBef>
              <a:spcAft>
                <a:spcPts val="0"/>
              </a:spcAft>
              <a:buClr>
                <a:srgbClr val="FFFFFF"/>
              </a:buClr>
              <a:buSzPts val="3000"/>
              <a:buNone/>
              <a:defRPr b="1" sz="3000">
                <a:solidFill>
                  <a:srgbClr val="FFFFFF"/>
                </a:solidFill>
              </a:defRPr>
            </a:lvl6pPr>
            <a:lvl7pPr lvl="6" algn="ctr">
              <a:lnSpc>
                <a:spcPct val="100000"/>
              </a:lnSpc>
              <a:spcBef>
                <a:spcPts val="0"/>
              </a:spcBef>
              <a:spcAft>
                <a:spcPts val="0"/>
              </a:spcAft>
              <a:buClr>
                <a:srgbClr val="FFFFFF"/>
              </a:buClr>
              <a:buSzPts val="3000"/>
              <a:buNone/>
              <a:defRPr b="1" sz="3000">
                <a:solidFill>
                  <a:srgbClr val="FFFFFF"/>
                </a:solidFill>
              </a:defRPr>
            </a:lvl7pPr>
            <a:lvl8pPr lvl="7" algn="ctr">
              <a:lnSpc>
                <a:spcPct val="100000"/>
              </a:lnSpc>
              <a:spcBef>
                <a:spcPts val="0"/>
              </a:spcBef>
              <a:spcAft>
                <a:spcPts val="0"/>
              </a:spcAft>
              <a:buClr>
                <a:srgbClr val="FFFFFF"/>
              </a:buClr>
              <a:buSzPts val="3000"/>
              <a:buNone/>
              <a:defRPr b="1" sz="3000">
                <a:solidFill>
                  <a:srgbClr val="FFFFFF"/>
                </a:solidFill>
              </a:defRPr>
            </a:lvl8pPr>
            <a:lvl9pPr lvl="8" algn="ctr">
              <a:lnSpc>
                <a:spcPct val="100000"/>
              </a:lnSpc>
              <a:spcBef>
                <a:spcPts val="0"/>
              </a:spcBef>
              <a:spcAft>
                <a:spcPts val="0"/>
              </a:spcAft>
              <a:buClr>
                <a:srgbClr val="FFFFFF"/>
              </a:buClr>
              <a:buSzPts val="3000"/>
              <a:buNone/>
              <a:defRPr b="1" sz="3000">
                <a:solidFill>
                  <a:srgbClr val="FFFFFF"/>
                </a:solidFill>
              </a:defRPr>
            </a:lvl9pPr>
          </a:lstStyle>
          <a:p/>
        </p:txBody>
      </p:sp>
      <p:sp>
        <p:nvSpPr>
          <p:cNvPr id="259" name="Shape 25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AUTOLAYOUT_10">
    <p:bg>
      <p:bgPr>
        <a:solidFill>
          <a:srgbClr val="FFFFFF"/>
        </a:solidFill>
      </p:bgPr>
    </p:bg>
    <p:spTree>
      <p:nvGrpSpPr>
        <p:cNvPr id="260" name="Shape 260"/>
        <p:cNvGrpSpPr/>
        <p:nvPr/>
      </p:nvGrpSpPr>
      <p:grpSpPr>
        <a:xfrm>
          <a:off x="0" y="0"/>
          <a:ext cx="0" cy="0"/>
          <a:chOff x="0" y="0"/>
          <a:chExt cx="0" cy="0"/>
        </a:xfrm>
      </p:grpSpPr>
      <p:sp>
        <p:nvSpPr>
          <p:cNvPr id="261" name="Shape 26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2" name="Shape 262"/>
          <p:cNvSpPr/>
          <p:nvPr/>
        </p:nvSpPr>
        <p:spPr>
          <a:xfrm>
            <a:off x="2140800" y="1237425"/>
            <a:ext cx="1229100" cy="124200"/>
          </a:xfrm>
          <a:prstGeom prst="rect">
            <a:avLst/>
          </a:prstGeom>
          <a:solidFill>
            <a:srgbClr val="C6282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3" name="Shape 263"/>
          <p:cNvSpPr txBox="1"/>
          <p:nvPr>
            <p:ph idx="1" type="body"/>
          </p:nvPr>
        </p:nvSpPr>
        <p:spPr>
          <a:xfrm>
            <a:off x="2064600" y="1548600"/>
            <a:ext cx="4862400" cy="2547600"/>
          </a:xfrm>
          <a:prstGeom prst="rect">
            <a:avLst/>
          </a:prstGeom>
          <a:noFill/>
        </p:spPr>
        <p:txBody>
          <a:bodyPr anchorCtr="0" anchor="t" bIns="91425" lIns="91425" spcFirstLastPara="1" rIns="91425" wrap="square" tIns="91425"/>
          <a:lstStyle>
            <a:lvl1pPr indent="-342900" lvl="0" marL="457200" algn="l">
              <a:lnSpc>
                <a:spcPct val="115000"/>
              </a:lnSpc>
              <a:spcBef>
                <a:spcPts val="0"/>
              </a:spcBef>
              <a:spcAft>
                <a:spcPts val="0"/>
              </a:spcAft>
              <a:buClr>
                <a:srgbClr val="616161"/>
              </a:buClr>
              <a:buSzPts val="1800"/>
              <a:buChar char="●"/>
              <a:defRPr sz="1800">
                <a:solidFill>
                  <a:srgbClr val="616161"/>
                </a:solidFill>
              </a:defRPr>
            </a:lvl1pPr>
            <a:lvl2pPr indent="-317500" lvl="1" marL="914400" algn="l">
              <a:lnSpc>
                <a:spcPct val="115000"/>
              </a:lnSpc>
              <a:spcBef>
                <a:spcPts val="1600"/>
              </a:spcBef>
              <a:spcAft>
                <a:spcPts val="0"/>
              </a:spcAft>
              <a:buClr>
                <a:srgbClr val="616161"/>
              </a:buClr>
              <a:buSzPts val="1400"/>
              <a:buChar char="○"/>
              <a:defRPr sz="1400">
                <a:solidFill>
                  <a:srgbClr val="616161"/>
                </a:solidFill>
              </a:defRPr>
            </a:lvl2pPr>
            <a:lvl3pPr indent="-317500" lvl="2" marL="1371600" algn="l">
              <a:lnSpc>
                <a:spcPct val="115000"/>
              </a:lnSpc>
              <a:spcBef>
                <a:spcPts val="1600"/>
              </a:spcBef>
              <a:spcAft>
                <a:spcPts val="0"/>
              </a:spcAft>
              <a:buClr>
                <a:srgbClr val="616161"/>
              </a:buClr>
              <a:buSzPts val="1400"/>
              <a:buChar char="■"/>
              <a:defRPr sz="1400">
                <a:solidFill>
                  <a:srgbClr val="616161"/>
                </a:solidFill>
              </a:defRPr>
            </a:lvl3pPr>
            <a:lvl4pPr indent="-317500" lvl="3" marL="1828800" algn="l">
              <a:lnSpc>
                <a:spcPct val="115000"/>
              </a:lnSpc>
              <a:spcBef>
                <a:spcPts val="1600"/>
              </a:spcBef>
              <a:spcAft>
                <a:spcPts val="0"/>
              </a:spcAft>
              <a:buClr>
                <a:srgbClr val="616161"/>
              </a:buClr>
              <a:buSzPts val="1400"/>
              <a:buChar char="●"/>
              <a:defRPr sz="1400">
                <a:solidFill>
                  <a:srgbClr val="616161"/>
                </a:solidFill>
              </a:defRPr>
            </a:lvl4pPr>
            <a:lvl5pPr indent="-317500" lvl="4" marL="2286000" algn="l">
              <a:lnSpc>
                <a:spcPct val="115000"/>
              </a:lnSpc>
              <a:spcBef>
                <a:spcPts val="1600"/>
              </a:spcBef>
              <a:spcAft>
                <a:spcPts val="0"/>
              </a:spcAft>
              <a:buClr>
                <a:srgbClr val="616161"/>
              </a:buClr>
              <a:buSzPts val="1400"/>
              <a:buChar char="○"/>
              <a:defRPr sz="1400">
                <a:solidFill>
                  <a:srgbClr val="616161"/>
                </a:solidFill>
              </a:defRPr>
            </a:lvl5pPr>
            <a:lvl6pPr indent="-317500" lvl="5" marL="2743200" algn="l">
              <a:lnSpc>
                <a:spcPct val="115000"/>
              </a:lnSpc>
              <a:spcBef>
                <a:spcPts val="1600"/>
              </a:spcBef>
              <a:spcAft>
                <a:spcPts val="0"/>
              </a:spcAft>
              <a:buClr>
                <a:srgbClr val="616161"/>
              </a:buClr>
              <a:buSzPts val="1400"/>
              <a:buChar char="■"/>
              <a:defRPr sz="1400">
                <a:solidFill>
                  <a:srgbClr val="616161"/>
                </a:solidFill>
              </a:defRPr>
            </a:lvl6pPr>
            <a:lvl7pPr indent="-317500" lvl="6" marL="3200400" algn="l">
              <a:lnSpc>
                <a:spcPct val="115000"/>
              </a:lnSpc>
              <a:spcBef>
                <a:spcPts val="1600"/>
              </a:spcBef>
              <a:spcAft>
                <a:spcPts val="0"/>
              </a:spcAft>
              <a:buClr>
                <a:srgbClr val="616161"/>
              </a:buClr>
              <a:buSzPts val="1400"/>
              <a:buChar char="●"/>
              <a:defRPr sz="1400">
                <a:solidFill>
                  <a:srgbClr val="616161"/>
                </a:solidFill>
              </a:defRPr>
            </a:lvl7pPr>
            <a:lvl8pPr indent="-317500" lvl="7" marL="3657600" algn="l">
              <a:lnSpc>
                <a:spcPct val="115000"/>
              </a:lnSpc>
              <a:spcBef>
                <a:spcPts val="1600"/>
              </a:spcBef>
              <a:spcAft>
                <a:spcPts val="0"/>
              </a:spcAft>
              <a:buClr>
                <a:srgbClr val="616161"/>
              </a:buClr>
              <a:buSzPts val="1400"/>
              <a:buChar char="○"/>
              <a:defRPr sz="1400">
                <a:solidFill>
                  <a:srgbClr val="616161"/>
                </a:solidFill>
              </a:defRPr>
            </a:lvl8pPr>
            <a:lvl9pPr indent="-317500" lvl="8" marL="4114800" algn="l">
              <a:lnSpc>
                <a:spcPct val="115000"/>
              </a:lnSpc>
              <a:spcBef>
                <a:spcPts val="1600"/>
              </a:spcBef>
              <a:spcAft>
                <a:spcPts val="1600"/>
              </a:spcAft>
              <a:buClr>
                <a:srgbClr val="616161"/>
              </a:buClr>
              <a:buSzPts val="1400"/>
              <a:buChar char="■"/>
              <a:defRPr sz="1400">
                <a:solidFill>
                  <a:srgbClr val="616161"/>
                </a:solidFill>
              </a:defRPr>
            </a:lvl9pPr>
          </a:lstStyle>
          <a:p/>
        </p:txBody>
      </p:sp>
      <p:sp>
        <p:nvSpPr>
          <p:cNvPr id="264" name="Shape 264"/>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1" name="Shape 31"/>
        <p:cNvGrpSpPr/>
        <p:nvPr/>
      </p:nvGrpSpPr>
      <p:grpSpPr>
        <a:xfrm>
          <a:off x="0" y="0"/>
          <a:ext cx="0" cy="0"/>
          <a:chOff x="0" y="0"/>
          <a:chExt cx="0" cy="0"/>
        </a:xfrm>
      </p:grpSpPr>
      <p:sp>
        <p:nvSpPr>
          <p:cNvPr id="32" name="Shape 3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Shape 33"/>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Shape 34"/>
          <p:cNvSpPr txBox="1"/>
          <p:nvPr>
            <p:ph type="ctrTitle"/>
          </p:nvPr>
        </p:nvSpPr>
        <p:spPr>
          <a:xfrm>
            <a:off x="411175" y="644300"/>
            <a:ext cx="8282400" cy="21090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lt1"/>
              </a:buClr>
              <a:buSzPts val="6000"/>
              <a:buFont typeface="Oswald"/>
              <a:buNone/>
              <a:defRPr b="0" i="0" sz="6000" u="none" cap="none" strike="noStrike">
                <a:solidFill>
                  <a:schemeClr val="lt1"/>
                </a:solidFill>
                <a:latin typeface="Oswald"/>
                <a:ea typeface="Oswald"/>
                <a:cs typeface="Oswald"/>
                <a:sym typeface="Oswald"/>
              </a:defRPr>
            </a:lvl1pPr>
            <a:lvl2pPr lvl="1" rtl="0" algn="ctr">
              <a:spcBef>
                <a:spcPts val="0"/>
              </a:spcBef>
              <a:spcAft>
                <a:spcPts val="0"/>
              </a:spcAft>
              <a:buClr>
                <a:schemeClr val="lt1"/>
              </a:buClr>
              <a:buSzPts val="6000"/>
              <a:buFont typeface="Oswald"/>
              <a:buNone/>
              <a:defRPr sz="6000">
                <a:solidFill>
                  <a:schemeClr val="lt1"/>
                </a:solidFill>
                <a:latin typeface="Oswald"/>
                <a:ea typeface="Oswald"/>
                <a:cs typeface="Oswald"/>
                <a:sym typeface="Oswald"/>
              </a:defRPr>
            </a:lvl2pPr>
            <a:lvl3pPr lvl="2" rtl="0" algn="ctr">
              <a:spcBef>
                <a:spcPts val="0"/>
              </a:spcBef>
              <a:spcAft>
                <a:spcPts val="0"/>
              </a:spcAft>
              <a:buClr>
                <a:schemeClr val="lt1"/>
              </a:buClr>
              <a:buSzPts val="6000"/>
              <a:buFont typeface="Oswald"/>
              <a:buNone/>
              <a:defRPr sz="6000">
                <a:solidFill>
                  <a:schemeClr val="lt1"/>
                </a:solidFill>
                <a:latin typeface="Oswald"/>
                <a:ea typeface="Oswald"/>
                <a:cs typeface="Oswald"/>
                <a:sym typeface="Oswald"/>
              </a:defRPr>
            </a:lvl3pPr>
            <a:lvl4pPr lvl="3" rtl="0" algn="ctr">
              <a:spcBef>
                <a:spcPts val="0"/>
              </a:spcBef>
              <a:spcAft>
                <a:spcPts val="0"/>
              </a:spcAft>
              <a:buClr>
                <a:schemeClr val="lt1"/>
              </a:buClr>
              <a:buSzPts val="6000"/>
              <a:buFont typeface="Oswald"/>
              <a:buNone/>
              <a:defRPr sz="6000">
                <a:solidFill>
                  <a:schemeClr val="lt1"/>
                </a:solidFill>
                <a:latin typeface="Oswald"/>
                <a:ea typeface="Oswald"/>
                <a:cs typeface="Oswald"/>
                <a:sym typeface="Oswald"/>
              </a:defRPr>
            </a:lvl4pPr>
            <a:lvl5pPr lvl="4" rtl="0" algn="ctr">
              <a:spcBef>
                <a:spcPts val="0"/>
              </a:spcBef>
              <a:spcAft>
                <a:spcPts val="0"/>
              </a:spcAft>
              <a:buClr>
                <a:schemeClr val="lt1"/>
              </a:buClr>
              <a:buSzPts val="6000"/>
              <a:buFont typeface="Oswald"/>
              <a:buNone/>
              <a:defRPr sz="6000">
                <a:solidFill>
                  <a:schemeClr val="lt1"/>
                </a:solidFill>
                <a:latin typeface="Oswald"/>
                <a:ea typeface="Oswald"/>
                <a:cs typeface="Oswald"/>
                <a:sym typeface="Oswald"/>
              </a:defRPr>
            </a:lvl5pPr>
            <a:lvl6pPr lvl="5" rtl="0" algn="ctr">
              <a:spcBef>
                <a:spcPts val="0"/>
              </a:spcBef>
              <a:spcAft>
                <a:spcPts val="0"/>
              </a:spcAft>
              <a:buClr>
                <a:schemeClr val="lt1"/>
              </a:buClr>
              <a:buSzPts val="6000"/>
              <a:buFont typeface="Oswald"/>
              <a:buNone/>
              <a:defRPr sz="6000">
                <a:solidFill>
                  <a:schemeClr val="lt1"/>
                </a:solidFill>
                <a:latin typeface="Oswald"/>
                <a:ea typeface="Oswald"/>
                <a:cs typeface="Oswald"/>
                <a:sym typeface="Oswald"/>
              </a:defRPr>
            </a:lvl6pPr>
            <a:lvl7pPr lvl="6" rtl="0" algn="ctr">
              <a:spcBef>
                <a:spcPts val="0"/>
              </a:spcBef>
              <a:spcAft>
                <a:spcPts val="0"/>
              </a:spcAft>
              <a:buClr>
                <a:schemeClr val="lt1"/>
              </a:buClr>
              <a:buSzPts val="6000"/>
              <a:buFont typeface="Oswald"/>
              <a:buNone/>
              <a:defRPr sz="6000">
                <a:solidFill>
                  <a:schemeClr val="lt1"/>
                </a:solidFill>
                <a:latin typeface="Oswald"/>
                <a:ea typeface="Oswald"/>
                <a:cs typeface="Oswald"/>
                <a:sym typeface="Oswald"/>
              </a:defRPr>
            </a:lvl7pPr>
            <a:lvl8pPr lvl="7" rtl="0" algn="ctr">
              <a:spcBef>
                <a:spcPts val="0"/>
              </a:spcBef>
              <a:spcAft>
                <a:spcPts val="0"/>
              </a:spcAft>
              <a:buClr>
                <a:schemeClr val="lt1"/>
              </a:buClr>
              <a:buSzPts val="6000"/>
              <a:buFont typeface="Oswald"/>
              <a:buNone/>
              <a:defRPr sz="6000">
                <a:solidFill>
                  <a:schemeClr val="lt1"/>
                </a:solidFill>
                <a:latin typeface="Oswald"/>
                <a:ea typeface="Oswald"/>
                <a:cs typeface="Oswald"/>
                <a:sym typeface="Oswald"/>
              </a:defRPr>
            </a:lvl8pPr>
            <a:lvl9pPr lvl="8" rtl="0" algn="ctr">
              <a:spcBef>
                <a:spcPts val="0"/>
              </a:spcBef>
              <a:spcAft>
                <a:spcPts val="0"/>
              </a:spcAft>
              <a:buClr>
                <a:schemeClr val="lt1"/>
              </a:buClr>
              <a:buSzPts val="6000"/>
              <a:buFont typeface="Oswald"/>
              <a:buNone/>
              <a:defRPr sz="6000">
                <a:solidFill>
                  <a:schemeClr val="lt1"/>
                </a:solidFill>
                <a:latin typeface="Oswald"/>
                <a:ea typeface="Oswald"/>
                <a:cs typeface="Oswald"/>
                <a:sym typeface="Oswald"/>
              </a:defRPr>
            </a:lvl9pPr>
          </a:lstStyle>
          <a:p/>
        </p:txBody>
      </p:sp>
      <p:sp>
        <p:nvSpPr>
          <p:cNvPr id="35" name="Shape 35"/>
          <p:cNvSpPr txBox="1"/>
          <p:nvPr>
            <p:ph idx="1" type="subTitle"/>
          </p:nvPr>
        </p:nvSpPr>
        <p:spPr>
          <a:xfrm>
            <a:off x="411175" y="3398250"/>
            <a:ext cx="8282400" cy="12606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2"/>
              </a:buClr>
              <a:buSzPts val="3600"/>
              <a:buFont typeface="Oswald"/>
              <a:buNone/>
              <a:defRPr b="0" i="0" sz="3600" u="none" cap="none" strike="noStrike">
                <a:solidFill>
                  <a:schemeClr val="dk2"/>
                </a:solidFill>
                <a:latin typeface="Oswald"/>
                <a:ea typeface="Oswald"/>
                <a:cs typeface="Oswald"/>
                <a:sym typeface="Oswald"/>
              </a:defRPr>
            </a:lvl1pPr>
            <a:lvl2pPr lvl="1" marR="0" rtl="0" algn="ctr">
              <a:lnSpc>
                <a:spcPct val="100000"/>
              </a:lnSpc>
              <a:spcBef>
                <a:spcPts val="0"/>
              </a:spcBef>
              <a:spcAft>
                <a:spcPts val="0"/>
              </a:spcAft>
              <a:buClr>
                <a:schemeClr val="dk2"/>
              </a:buClr>
              <a:buSzPts val="3600"/>
              <a:buFont typeface="Oswald"/>
              <a:buNone/>
              <a:defRPr b="0" i="0" sz="3600" u="none" cap="none" strike="noStrike">
                <a:solidFill>
                  <a:schemeClr val="dk2"/>
                </a:solidFill>
                <a:latin typeface="Oswald"/>
                <a:ea typeface="Oswald"/>
                <a:cs typeface="Oswald"/>
                <a:sym typeface="Oswald"/>
              </a:defRPr>
            </a:lvl2pPr>
            <a:lvl3pPr lvl="2" marR="0" rtl="0" algn="ctr">
              <a:lnSpc>
                <a:spcPct val="100000"/>
              </a:lnSpc>
              <a:spcBef>
                <a:spcPts val="0"/>
              </a:spcBef>
              <a:spcAft>
                <a:spcPts val="0"/>
              </a:spcAft>
              <a:buClr>
                <a:schemeClr val="dk2"/>
              </a:buClr>
              <a:buSzPts val="3600"/>
              <a:buFont typeface="Oswald"/>
              <a:buNone/>
              <a:defRPr b="0" i="0" sz="3600" u="none" cap="none" strike="noStrike">
                <a:solidFill>
                  <a:schemeClr val="dk2"/>
                </a:solidFill>
                <a:latin typeface="Oswald"/>
                <a:ea typeface="Oswald"/>
                <a:cs typeface="Oswald"/>
                <a:sym typeface="Oswald"/>
              </a:defRPr>
            </a:lvl3pPr>
            <a:lvl4pPr lvl="3" marR="0" rtl="0" algn="ctr">
              <a:lnSpc>
                <a:spcPct val="100000"/>
              </a:lnSpc>
              <a:spcBef>
                <a:spcPts val="0"/>
              </a:spcBef>
              <a:spcAft>
                <a:spcPts val="0"/>
              </a:spcAft>
              <a:buClr>
                <a:schemeClr val="dk2"/>
              </a:buClr>
              <a:buSzPts val="3600"/>
              <a:buFont typeface="Oswald"/>
              <a:buNone/>
              <a:defRPr b="0" i="0" sz="3600" u="none" cap="none" strike="noStrike">
                <a:solidFill>
                  <a:schemeClr val="dk2"/>
                </a:solidFill>
                <a:latin typeface="Oswald"/>
                <a:ea typeface="Oswald"/>
                <a:cs typeface="Oswald"/>
                <a:sym typeface="Oswald"/>
              </a:defRPr>
            </a:lvl4pPr>
            <a:lvl5pPr lvl="4" marR="0" rtl="0" algn="ctr">
              <a:lnSpc>
                <a:spcPct val="100000"/>
              </a:lnSpc>
              <a:spcBef>
                <a:spcPts val="0"/>
              </a:spcBef>
              <a:spcAft>
                <a:spcPts val="0"/>
              </a:spcAft>
              <a:buClr>
                <a:schemeClr val="dk2"/>
              </a:buClr>
              <a:buSzPts val="3600"/>
              <a:buFont typeface="Oswald"/>
              <a:buNone/>
              <a:defRPr b="0" i="0" sz="3600" u="none" cap="none" strike="noStrike">
                <a:solidFill>
                  <a:schemeClr val="dk2"/>
                </a:solidFill>
                <a:latin typeface="Oswald"/>
                <a:ea typeface="Oswald"/>
                <a:cs typeface="Oswald"/>
                <a:sym typeface="Oswald"/>
              </a:defRPr>
            </a:lvl5pPr>
            <a:lvl6pPr lvl="5" marR="0" rtl="0" algn="ctr">
              <a:lnSpc>
                <a:spcPct val="100000"/>
              </a:lnSpc>
              <a:spcBef>
                <a:spcPts val="0"/>
              </a:spcBef>
              <a:spcAft>
                <a:spcPts val="0"/>
              </a:spcAft>
              <a:buClr>
                <a:schemeClr val="dk2"/>
              </a:buClr>
              <a:buSzPts val="3600"/>
              <a:buFont typeface="Oswald"/>
              <a:buNone/>
              <a:defRPr b="0" i="0" sz="3600" u="none" cap="none" strike="noStrike">
                <a:solidFill>
                  <a:schemeClr val="dk2"/>
                </a:solidFill>
                <a:latin typeface="Oswald"/>
                <a:ea typeface="Oswald"/>
                <a:cs typeface="Oswald"/>
                <a:sym typeface="Oswald"/>
              </a:defRPr>
            </a:lvl6pPr>
            <a:lvl7pPr lvl="6" marR="0" rtl="0" algn="ctr">
              <a:lnSpc>
                <a:spcPct val="100000"/>
              </a:lnSpc>
              <a:spcBef>
                <a:spcPts val="0"/>
              </a:spcBef>
              <a:spcAft>
                <a:spcPts val="0"/>
              </a:spcAft>
              <a:buClr>
                <a:schemeClr val="dk2"/>
              </a:buClr>
              <a:buSzPts val="3600"/>
              <a:buFont typeface="Oswald"/>
              <a:buNone/>
              <a:defRPr b="0" i="0" sz="3600" u="none" cap="none" strike="noStrike">
                <a:solidFill>
                  <a:schemeClr val="dk2"/>
                </a:solidFill>
                <a:latin typeface="Oswald"/>
                <a:ea typeface="Oswald"/>
                <a:cs typeface="Oswald"/>
                <a:sym typeface="Oswald"/>
              </a:defRPr>
            </a:lvl7pPr>
            <a:lvl8pPr lvl="7" marR="0" rtl="0" algn="ctr">
              <a:lnSpc>
                <a:spcPct val="100000"/>
              </a:lnSpc>
              <a:spcBef>
                <a:spcPts val="0"/>
              </a:spcBef>
              <a:spcAft>
                <a:spcPts val="0"/>
              </a:spcAft>
              <a:buClr>
                <a:schemeClr val="dk2"/>
              </a:buClr>
              <a:buSzPts val="3600"/>
              <a:buFont typeface="Oswald"/>
              <a:buNone/>
              <a:defRPr b="0" i="0" sz="3600" u="none" cap="none" strike="noStrike">
                <a:solidFill>
                  <a:schemeClr val="dk2"/>
                </a:solidFill>
                <a:latin typeface="Oswald"/>
                <a:ea typeface="Oswald"/>
                <a:cs typeface="Oswald"/>
                <a:sym typeface="Oswald"/>
              </a:defRPr>
            </a:lvl8pPr>
            <a:lvl9pPr lvl="8" marR="0" rtl="0" algn="ctr">
              <a:lnSpc>
                <a:spcPct val="100000"/>
              </a:lnSpc>
              <a:spcBef>
                <a:spcPts val="0"/>
              </a:spcBef>
              <a:spcAft>
                <a:spcPts val="0"/>
              </a:spcAft>
              <a:buClr>
                <a:schemeClr val="dk2"/>
              </a:buClr>
              <a:buSzPts val="3600"/>
              <a:buFont typeface="Oswald"/>
              <a:buNone/>
              <a:defRPr b="0" i="0" sz="3600" u="none" cap="none" strike="noStrike">
                <a:solidFill>
                  <a:schemeClr val="dk2"/>
                </a:solidFill>
                <a:latin typeface="Oswald"/>
                <a:ea typeface="Oswald"/>
                <a:cs typeface="Oswald"/>
                <a:sym typeface="Oswald"/>
              </a:defRPr>
            </a:lvl9pPr>
          </a:lstStyle>
          <a:p/>
        </p:txBody>
      </p:sp>
      <p:sp>
        <p:nvSpPr>
          <p:cNvPr id="36" name="Shape 3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7" name="Shape 37"/>
        <p:cNvGrpSpPr/>
        <p:nvPr/>
      </p:nvGrpSpPr>
      <p:grpSpPr>
        <a:xfrm>
          <a:off x="0" y="0"/>
          <a:ext cx="0" cy="0"/>
          <a:chOff x="0" y="0"/>
          <a:chExt cx="0" cy="0"/>
        </a:xfrm>
      </p:grpSpPr>
      <p:sp>
        <p:nvSpPr>
          <p:cNvPr id="38" name="Shape 38"/>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Shape 39"/>
          <p:cNvSpPr txBox="1"/>
          <p:nvPr>
            <p:ph type="title"/>
          </p:nvPr>
        </p:nvSpPr>
        <p:spPr>
          <a:xfrm>
            <a:off x="430800" y="1889700"/>
            <a:ext cx="8282400" cy="15165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lt1"/>
              </a:buClr>
              <a:buSzPts val="3600"/>
              <a:buFont typeface="Oswald"/>
              <a:buNone/>
              <a:defRPr b="0" i="0" sz="3600" u="none" cap="none" strike="noStrike">
                <a:solidFill>
                  <a:schemeClr val="lt1"/>
                </a:solidFill>
                <a:latin typeface="Oswald"/>
                <a:ea typeface="Oswald"/>
                <a:cs typeface="Oswald"/>
                <a:sym typeface="Oswald"/>
              </a:defRPr>
            </a:lvl1pPr>
            <a:lvl2pPr lvl="1" rtl="0" algn="ctr">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2pPr>
            <a:lvl3pPr lvl="2" rtl="0" algn="ctr">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3pPr>
            <a:lvl4pPr lvl="3" rtl="0" algn="ctr">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4pPr>
            <a:lvl5pPr lvl="4" rtl="0" algn="ctr">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5pPr>
            <a:lvl6pPr lvl="5" rtl="0" algn="ctr">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6pPr>
            <a:lvl7pPr lvl="6" rtl="0" algn="ctr">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7pPr>
            <a:lvl8pPr lvl="7" rtl="0" algn="ctr">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8pPr>
            <a:lvl9pPr lvl="8" rtl="0" algn="ctr">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9pPr>
          </a:lstStyle>
          <a:p/>
        </p:txBody>
      </p:sp>
      <p:sp>
        <p:nvSpPr>
          <p:cNvPr id="40" name="Shape 4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1" name="Shape 41"/>
        <p:cNvGrpSpPr/>
        <p:nvPr/>
      </p:nvGrpSpPr>
      <p:grpSpPr>
        <a:xfrm>
          <a:off x="0" y="0"/>
          <a:ext cx="0" cy="0"/>
          <a:chOff x="0" y="0"/>
          <a:chExt cx="0" cy="0"/>
        </a:xfrm>
      </p:grpSpPr>
      <p:cxnSp>
        <p:nvCxnSpPr>
          <p:cNvPr id="42" name="Shape 42"/>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43" name="Shape 43"/>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3000"/>
              <a:buFont typeface="Oswald"/>
              <a:buNone/>
              <a:defRPr b="0" i="0" sz="3000" u="none" cap="none" strike="noStrike">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44" name="Shape 44"/>
          <p:cNvSpPr txBox="1"/>
          <p:nvPr>
            <p:ph idx="1" type="body"/>
          </p:nvPr>
        </p:nvSpPr>
        <p:spPr>
          <a:xfrm>
            <a:off x="311700" y="1468825"/>
            <a:ext cx="3999900" cy="30999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9pPr>
          </a:lstStyle>
          <a:p/>
        </p:txBody>
      </p:sp>
      <p:sp>
        <p:nvSpPr>
          <p:cNvPr id="45" name="Shape 45"/>
          <p:cNvSpPr txBox="1"/>
          <p:nvPr>
            <p:ph idx="2" type="body"/>
          </p:nvPr>
        </p:nvSpPr>
        <p:spPr>
          <a:xfrm>
            <a:off x="4832400" y="1468825"/>
            <a:ext cx="3999900" cy="30999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9pPr>
          </a:lstStyle>
          <a:p/>
        </p:txBody>
      </p:sp>
      <p:sp>
        <p:nvSpPr>
          <p:cNvPr id="46" name="Shape 4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47" name="Shape 47"/>
        <p:cNvGrpSpPr/>
        <p:nvPr/>
      </p:nvGrpSpPr>
      <p:grpSpPr>
        <a:xfrm>
          <a:off x="0" y="0"/>
          <a:ext cx="0" cy="0"/>
          <a:chOff x="0" y="0"/>
          <a:chExt cx="0" cy="0"/>
        </a:xfrm>
      </p:grpSpPr>
      <p:cxnSp>
        <p:nvCxnSpPr>
          <p:cNvPr id="48" name="Shape 48"/>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49" name="Shape 49"/>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2400"/>
              <a:buFont typeface="Oswald"/>
              <a:buNone/>
              <a:defRPr b="0" i="0" sz="2400" u="none" cap="none" strike="noStrike">
                <a:solidFill>
                  <a:schemeClr val="dk2"/>
                </a:solidFill>
                <a:latin typeface="Oswald"/>
                <a:ea typeface="Oswald"/>
                <a:cs typeface="Oswald"/>
                <a:sym typeface="Oswald"/>
              </a:defRPr>
            </a:lvl1pPr>
            <a:lvl2pPr lvl="1" rtl="0">
              <a:spcBef>
                <a:spcPts val="0"/>
              </a:spcBef>
              <a:spcAft>
                <a:spcPts val="0"/>
              </a:spcAft>
              <a:buClr>
                <a:schemeClr val="dk2"/>
              </a:buClr>
              <a:buSzPts val="2400"/>
              <a:buFont typeface="Oswald"/>
              <a:buNone/>
              <a:defRPr sz="2400">
                <a:solidFill>
                  <a:schemeClr val="dk2"/>
                </a:solidFill>
                <a:latin typeface="Oswald"/>
                <a:ea typeface="Oswald"/>
                <a:cs typeface="Oswald"/>
                <a:sym typeface="Oswald"/>
              </a:defRPr>
            </a:lvl2pPr>
            <a:lvl3pPr lvl="2" rtl="0">
              <a:spcBef>
                <a:spcPts val="0"/>
              </a:spcBef>
              <a:spcAft>
                <a:spcPts val="0"/>
              </a:spcAft>
              <a:buClr>
                <a:schemeClr val="dk2"/>
              </a:buClr>
              <a:buSzPts val="2400"/>
              <a:buFont typeface="Oswald"/>
              <a:buNone/>
              <a:defRPr sz="2400">
                <a:solidFill>
                  <a:schemeClr val="dk2"/>
                </a:solidFill>
                <a:latin typeface="Oswald"/>
                <a:ea typeface="Oswald"/>
                <a:cs typeface="Oswald"/>
                <a:sym typeface="Oswald"/>
              </a:defRPr>
            </a:lvl3pPr>
            <a:lvl4pPr lvl="3" rtl="0">
              <a:spcBef>
                <a:spcPts val="0"/>
              </a:spcBef>
              <a:spcAft>
                <a:spcPts val="0"/>
              </a:spcAft>
              <a:buClr>
                <a:schemeClr val="dk2"/>
              </a:buClr>
              <a:buSzPts val="2400"/>
              <a:buFont typeface="Oswald"/>
              <a:buNone/>
              <a:defRPr sz="2400">
                <a:solidFill>
                  <a:schemeClr val="dk2"/>
                </a:solidFill>
                <a:latin typeface="Oswald"/>
                <a:ea typeface="Oswald"/>
                <a:cs typeface="Oswald"/>
                <a:sym typeface="Oswald"/>
              </a:defRPr>
            </a:lvl4pPr>
            <a:lvl5pPr lvl="4" rtl="0">
              <a:spcBef>
                <a:spcPts val="0"/>
              </a:spcBef>
              <a:spcAft>
                <a:spcPts val="0"/>
              </a:spcAft>
              <a:buClr>
                <a:schemeClr val="dk2"/>
              </a:buClr>
              <a:buSzPts val="2400"/>
              <a:buFont typeface="Oswald"/>
              <a:buNone/>
              <a:defRPr sz="2400">
                <a:solidFill>
                  <a:schemeClr val="dk2"/>
                </a:solidFill>
                <a:latin typeface="Oswald"/>
                <a:ea typeface="Oswald"/>
                <a:cs typeface="Oswald"/>
                <a:sym typeface="Oswald"/>
              </a:defRPr>
            </a:lvl5pPr>
            <a:lvl6pPr lvl="5" rtl="0">
              <a:spcBef>
                <a:spcPts val="0"/>
              </a:spcBef>
              <a:spcAft>
                <a:spcPts val="0"/>
              </a:spcAft>
              <a:buClr>
                <a:schemeClr val="dk2"/>
              </a:buClr>
              <a:buSzPts val="2400"/>
              <a:buFont typeface="Oswald"/>
              <a:buNone/>
              <a:defRPr sz="2400">
                <a:solidFill>
                  <a:schemeClr val="dk2"/>
                </a:solidFill>
                <a:latin typeface="Oswald"/>
                <a:ea typeface="Oswald"/>
                <a:cs typeface="Oswald"/>
                <a:sym typeface="Oswald"/>
              </a:defRPr>
            </a:lvl6pPr>
            <a:lvl7pPr lvl="6" rtl="0">
              <a:spcBef>
                <a:spcPts val="0"/>
              </a:spcBef>
              <a:spcAft>
                <a:spcPts val="0"/>
              </a:spcAft>
              <a:buClr>
                <a:schemeClr val="dk2"/>
              </a:buClr>
              <a:buSzPts val="2400"/>
              <a:buFont typeface="Oswald"/>
              <a:buNone/>
              <a:defRPr sz="2400">
                <a:solidFill>
                  <a:schemeClr val="dk2"/>
                </a:solidFill>
                <a:latin typeface="Oswald"/>
                <a:ea typeface="Oswald"/>
                <a:cs typeface="Oswald"/>
                <a:sym typeface="Oswald"/>
              </a:defRPr>
            </a:lvl7pPr>
            <a:lvl8pPr lvl="7" rtl="0">
              <a:spcBef>
                <a:spcPts val="0"/>
              </a:spcBef>
              <a:spcAft>
                <a:spcPts val="0"/>
              </a:spcAft>
              <a:buClr>
                <a:schemeClr val="dk2"/>
              </a:buClr>
              <a:buSzPts val="2400"/>
              <a:buFont typeface="Oswald"/>
              <a:buNone/>
              <a:defRPr sz="2400">
                <a:solidFill>
                  <a:schemeClr val="dk2"/>
                </a:solidFill>
                <a:latin typeface="Oswald"/>
                <a:ea typeface="Oswald"/>
                <a:cs typeface="Oswald"/>
                <a:sym typeface="Oswald"/>
              </a:defRPr>
            </a:lvl8pPr>
            <a:lvl9pPr lvl="8" rtl="0">
              <a:spcBef>
                <a:spcPts val="0"/>
              </a:spcBef>
              <a:spcAft>
                <a:spcPts val="0"/>
              </a:spcAft>
              <a:buClr>
                <a:schemeClr val="dk2"/>
              </a:buClr>
              <a:buSzPts val="2400"/>
              <a:buFont typeface="Oswald"/>
              <a:buNone/>
              <a:defRPr sz="2400">
                <a:solidFill>
                  <a:schemeClr val="dk2"/>
                </a:solidFill>
                <a:latin typeface="Oswald"/>
                <a:ea typeface="Oswald"/>
                <a:cs typeface="Oswald"/>
                <a:sym typeface="Oswald"/>
              </a:defRPr>
            </a:lvl9pPr>
          </a:lstStyle>
          <a:p/>
        </p:txBody>
      </p:sp>
      <p:sp>
        <p:nvSpPr>
          <p:cNvPr id="50" name="Shape 50"/>
          <p:cNvSpPr txBox="1"/>
          <p:nvPr>
            <p:ph idx="1" type="body"/>
          </p:nvPr>
        </p:nvSpPr>
        <p:spPr>
          <a:xfrm>
            <a:off x="311700" y="1618203"/>
            <a:ext cx="2808000" cy="29508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200"/>
              <a:buFont typeface="Source Code Pro"/>
              <a:buNone/>
              <a:defRPr b="0" i="0" sz="1200" u="none" cap="none" strike="noStrike">
                <a:solidFill>
                  <a:schemeClr val="dk2"/>
                </a:solidFill>
                <a:latin typeface="Source Code Pro"/>
                <a:ea typeface="Source Code Pro"/>
                <a:cs typeface="Source Code Pro"/>
                <a:sym typeface="Source Code Pro"/>
              </a:defRPr>
            </a:lvl9pPr>
          </a:lstStyle>
          <a:p/>
        </p:txBody>
      </p:sp>
      <p:sp>
        <p:nvSpPr>
          <p:cNvPr id="51" name="Shape 5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bg>
      <p:bgPr>
        <a:solidFill>
          <a:schemeClr val="lt2"/>
        </a:solidFill>
      </p:bgPr>
    </p:bg>
    <p:spTree>
      <p:nvGrpSpPr>
        <p:cNvPr id="52" name="Shape 52"/>
        <p:cNvGrpSpPr/>
        <p:nvPr/>
      </p:nvGrpSpPr>
      <p:grpSpPr>
        <a:xfrm>
          <a:off x="0" y="0"/>
          <a:ext cx="0" cy="0"/>
          <a:chOff x="0" y="0"/>
          <a:chExt cx="0" cy="0"/>
        </a:xfrm>
      </p:grpSpPr>
      <p:sp>
        <p:nvSpPr>
          <p:cNvPr id="53" name="Shape 53"/>
          <p:cNvSpPr txBox="1"/>
          <p:nvPr>
            <p:ph type="title"/>
          </p:nvPr>
        </p:nvSpPr>
        <p:spPr>
          <a:xfrm>
            <a:off x="490250" y="528900"/>
            <a:ext cx="5678100" cy="40857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1pPr>
            <a:lvl2pPr lvl="1" rtl="0">
              <a:spcBef>
                <a:spcPts val="0"/>
              </a:spcBef>
              <a:spcAft>
                <a:spcPts val="0"/>
              </a:spcAft>
              <a:buClr>
                <a:schemeClr val="lt1"/>
              </a:buClr>
              <a:buSzPts val="5400"/>
              <a:buFont typeface="Oswald"/>
              <a:buNone/>
              <a:defRPr sz="5400">
                <a:solidFill>
                  <a:schemeClr val="lt1"/>
                </a:solidFill>
                <a:latin typeface="Oswald"/>
                <a:ea typeface="Oswald"/>
                <a:cs typeface="Oswald"/>
                <a:sym typeface="Oswald"/>
              </a:defRPr>
            </a:lvl2pPr>
            <a:lvl3pPr lvl="2" rtl="0">
              <a:spcBef>
                <a:spcPts val="0"/>
              </a:spcBef>
              <a:spcAft>
                <a:spcPts val="0"/>
              </a:spcAft>
              <a:buClr>
                <a:schemeClr val="lt1"/>
              </a:buClr>
              <a:buSzPts val="5400"/>
              <a:buFont typeface="Oswald"/>
              <a:buNone/>
              <a:defRPr sz="5400">
                <a:solidFill>
                  <a:schemeClr val="lt1"/>
                </a:solidFill>
                <a:latin typeface="Oswald"/>
                <a:ea typeface="Oswald"/>
                <a:cs typeface="Oswald"/>
                <a:sym typeface="Oswald"/>
              </a:defRPr>
            </a:lvl3pPr>
            <a:lvl4pPr lvl="3" rtl="0">
              <a:spcBef>
                <a:spcPts val="0"/>
              </a:spcBef>
              <a:spcAft>
                <a:spcPts val="0"/>
              </a:spcAft>
              <a:buClr>
                <a:schemeClr val="lt1"/>
              </a:buClr>
              <a:buSzPts val="5400"/>
              <a:buFont typeface="Oswald"/>
              <a:buNone/>
              <a:defRPr sz="5400">
                <a:solidFill>
                  <a:schemeClr val="lt1"/>
                </a:solidFill>
                <a:latin typeface="Oswald"/>
                <a:ea typeface="Oswald"/>
                <a:cs typeface="Oswald"/>
                <a:sym typeface="Oswald"/>
              </a:defRPr>
            </a:lvl4pPr>
            <a:lvl5pPr lvl="4" rtl="0">
              <a:spcBef>
                <a:spcPts val="0"/>
              </a:spcBef>
              <a:spcAft>
                <a:spcPts val="0"/>
              </a:spcAft>
              <a:buClr>
                <a:schemeClr val="lt1"/>
              </a:buClr>
              <a:buSzPts val="5400"/>
              <a:buFont typeface="Oswald"/>
              <a:buNone/>
              <a:defRPr sz="5400">
                <a:solidFill>
                  <a:schemeClr val="lt1"/>
                </a:solidFill>
                <a:latin typeface="Oswald"/>
                <a:ea typeface="Oswald"/>
                <a:cs typeface="Oswald"/>
                <a:sym typeface="Oswald"/>
              </a:defRPr>
            </a:lvl5pPr>
            <a:lvl6pPr lvl="5" rtl="0">
              <a:spcBef>
                <a:spcPts val="0"/>
              </a:spcBef>
              <a:spcAft>
                <a:spcPts val="0"/>
              </a:spcAft>
              <a:buClr>
                <a:schemeClr val="lt1"/>
              </a:buClr>
              <a:buSzPts val="5400"/>
              <a:buFont typeface="Oswald"/>
              <a:buNone/>
              <a:defRPr sz="5400">
                <a:solidFill>
                  <a:schemeClr val="lt1"/>
                </a:solidFill>
                <a:latin typeface="Oswald"/>
                <a:ea typeface="Oswald"/>
                <a:cs typeface="Oswald"/>
                <a:sym typeface="Oswald"/>
              </a:defRPr>
            </a:lvl6pPr>
            <a:lvl7pPr lvl="6" rtl="0">
              <a:spcBef>
                <a:spcPts val="0"/>
              </a:spcBef>
              <a:spcAft>
                <a:spcPts val="0"/>
              </a:spcAft>
              <a:buClr>
                <a:schemeClr val="lt1"/>
              </a:buClr>
              <a:buSzPts val="5400"/>
              <a:buFont typeface="Oswald"/>
              <a:buNone/>
              <a:defRPr sz="5400">
                <a:solidFill>
                  <a:schemeClr val="lt1"/>
                </a:solidFill>
                <a:latin typeface="Oswald"/>
                <a:ea typeface="Oswald"/>
                <a:cs typeface="Oswald"/>
                <a:sym typeface="Oswald"/>
              </a:defRPr>
            </a:lvl7pPr>
            <a:lvl8pPr lvl="7" rtl="0">
              <a:spcBef>
                <a:spcPts val="0"/>
              </a:spcBef>
              <a:spcAft>
                <a:spcPts val="0"/>
              </a:spcAft>
              <a:buClr>
                <a:schemeClr val="lt1"/>
              </a:buClr>
              <a:buSzPts val="5400"/>
              <a:buFont typeface="Oswald"/>
              <a:buNone/>
              <a:defRPr sz="5400">
                <a:solidFill>
                  <a:schemeClr val="lt1"/>
                </a:solidFill>
                <a:latin typeface="Oswald"/>
                <a:ea typeface="Oswald"/>
                <a:cs typeface="Oswald"/>
                <a:sym typeface="Oswald"/>
              </a:defRPr>
            </a:lvl8pPr>
            <a:lvl9pPr lvl="8" rtl="0">
              <a:spcBef>
                <a:spcPts val="0"/>
              </a:spcBef>
              <a:spcAft>
                <a:spcPts val="0"/>
              </a:spcAft>
              <a:buClr>
                <a:schemeClr val="lt1"/>
              </a:buClr>
              <a:buSzPts val="5400"/>
              <a:buFont typeface="Oswald"/>
              <a:buNone/>
              <a:defRPr sz="5400">
                <a:solidFill>
                  <a:schemeClr val="lt1"/>
                </a:solidFill>
                <a:latin typeface="Oswald"/>
                <a:ea typeface="Oswald"/>
                <a:cs typeface="Oswald"/>
                <a:sym typeface="Oswald"/>
              </a:defRPr>
            </a:lvl9pPr>
          </a:lstStyle>
          <a:p/>
        </p:txBody>
      </p:sp>
      <p:sp>
        <p:nvSpPr>
          <p:cNvPr id="54" name="Shape 5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theme" Target="../theme/theme4.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3000"/>
              <a:buFont typeface="Oswald"/>
              <a:buNone/>
              <a:defRPr b="0" i="0" sz="3000" u="none" cap="none" strike="noStrike">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Shape 7"/>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800"/>
              <a:buFont typeface="Source Code Pro"/>
              <a:buNone/>
              <a:defRPr b="0" i="0" sz="18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1600"/>
              </a:spcBef>
              <a:spcAft>
                <a:spcPts val="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1600"/>
              </a:spcBef>
              <a:spcAft>
                <a:spcPts val="1600"/>
              </a:spcAft>
              <a:buClr>
                <a:schemeClr val="dk2"/>
              </a:buClr>
              <a:buSzPts val="1400"/>
              <a:buFont typeface="Source Code Pro"/>
              <a:buNone/>
              <a:defRPr b="0" i="0" sz="1400" u="none" cap="none" strike="noStrike">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Source Code Pro"/>
              <a:buNone/>
              <a:defRPr b="0" i="0" sz="1000" u="none" cap="none" strike="noStrike">
                <a:solidFill>
                  <a:schemeClr val="dk2"/>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chemeClr val="dk2"/>
              </a:buClr>
              <a:buSzPts val="1000"/>
              <a:buFont typeface="Source Code Pro"/>
              <a:buNone/>
              <a:defRPr b="0" i="0" sz="1000" u="none" cap="none" strike="noStrike">
                <a:solidFill>
                  <a:schemeClr val="dk2"/>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chemeClr val="dk2"/>
              </a:buClr>
              <a:buSzPts val="1000"/>
              <a:buFont typeface="Source Code Pro"/>
              <a:buNone/>
              <a:defRPr b="0" i="0" sz="1000" u="none" cap="none" strike="noStrike">
                <a:solidFill>
                  <a:schemeClr val="dk2"/>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chemeClr val="dk2"/>
              </a:buClr>
              <a:buSzPts val="1000"/>
              <a:buFont typeface="Source Code Pro"/>
              <a:buNone/>
              <a:defRPr b="0" i="0" sz="1000" u="none" cap="none" strike="noStrike">
                <a:solidFill>
                  <a:schemeClr val="dk2"/>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chemeClr val="dk2"/>
              </a:buClr>
              <a:buSzPts val="1000"/>
              <a:buFont typeface="Source Code Pro"/>
              <a:buNone/>
              <a:defRPr b="0" i="0" sz="1000" u="none" cap="none" strike="noStrike">
                <a:solidFill>
                  <a:schemeClr val="dk2"/>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chemeClr val="dk2"/>
              </a:buClr>
              <a:buSzPts val="1000"/>
              <a:buFont typeface="Source Code Pro"/>
              <a:buNone/>
              <a:defRPr b="0" i="0" sz="1000" u="none" cap="none" strike="noStrike">
                <a:solidFill>
                  <a:schemeClr val="dk2"/>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chemeClr val="dk2"/>
              </a:buClr>
              <a:buSzPts val="1000"/>
              <a:buFont typeface="Source Code Pro"/>
              <a:buNone/>
              <a:defRPr b="0" i="0" sz="1000" u="none" cap="none" strike="noStrike">
                <a:solidFill>
                  <a:schemeClr val="dk2"/>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chemeClr val="dk2"/>
              </a:buClr>
              <a:buSzPts val="1000"/>
              <a:buFont typeface="Source Code Pro"/>
              <a:buNone/>
              <a:defRPr b="0" i="0" sz="1000" u="none" cap="none" strike="noStrike">
                <a:solidFill>
                  <a:schemeClr val="dk2"/>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chemeClr val="dk2"/>
              </a:buClr>
              <a:buSzPts val="1000"/>
              <a:buFont typeface="Source Code Pro"/>
              <a:buNone/>
              <a:defRPr b="0" i="0" sz="1000" u="none" cap="none" strike="noStrike">
                <a:solidFill>
                  <a:schemeClr val="dk2"/>
                </a:solidFill>
                <a:latin typeface="Source Code Pro"/>
                <a:ea typeface="Source Code Pro"/>
                <a:cs typeface="Source Code Pro"/>
                <a:sym typeface="Source Code Pr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102" name="Shape 102"/>
        <p:cNvGrpSpPr/>
        <p:nvPr/>
      </p:nvGrpSpPr>
      <p:grpSpPr>
        <a:xfrm>
          <a:off x="0" y="0"/>
          <a:ext cx="0" cy="0"/>
          <a:chOff x="0" y="0"/>
          <a:chExt cx="0" cy="0"/>
        </a:xfrm>
      </p:grpSpPr>
      <p:sp>
        <p:nvSpPr>
          <p:cNvPr id="103" name="Shape 10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104" name="Shape 10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105" name="Shape 10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172" name="Shape 172"/>
        <p:cNvGrpSpPr/>
        <p:nvPr/>
      </p:nvGrpSpPr>
      <p:grpSpPr>
        <a:xfrm>
          <a:off x="0" y="0"/>
          <a:ext cx="0" cy="0"/>
          <a:chOff x="0" y="0"/>
          <a:chExt cx="0" cy="0"/>
        </a:xfrm>
      </p:grpSpPr>
      <p:sp>
        <p:nvSpPr>
          <p:cNvPr id="173" name="Shape 17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174" name="Shape 17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175" name="Shape 17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https://www.hkupop.hku.hk/english/report/wall_street_english/index.html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Shape 269"/>
          <p:cNvSpPr txBox="1"/>
          <p:nvPr>
            <p:ph type="title"/>
          </p:nvPr>
        </p:nvSpPr>
        <p:spPr>
          <a:xfrm>
            <a:off x="505475" y="1375100"/>
            <a:ext cx="8043000" cy="1086900"/>
          </a:xfrm>
          <a:prstGeom prst="rect">
            <a:avLst/>
          </a:prstGeom>
        </p:spPr>
        <p:txBody>
          <a:bodyPr anchorCtr="0" anchor="b" bIns="91425" lIns="91425" spcFirstLastPara="1" rIns="91425" wrap="square" tIns="91425">
            <a:noAutofit/>
          </a:bodyPr>
          <a:lstStyle/>
          <a:p>
            <a:pPr indent="0" lvl="0" marL="0" marR="0" rtl="0">
              <a:spcBef>
                <a:spcPts val="0"/>
              </a:spcBef>
              <a:spcAft>
                <a:spcPts val="0"/>
              </a:spcAft>
              <a:buNone/>
            </a:pPr>
            <a:r>
              <a:rPr lang="en" sz="3300"/>
              <a:t>Student Engagement And Learning With Mobile Learning Technologies In </a:t>
            </a:r>
            <a:br>
              <a:rPr lang="en" sz="3300"/>
            </a:br>
            <a:r>
              <a:rPr lang="en" sz="3300"/>
              <a:t>Higher Education Classes</a:t>
            </a:r>
            <a:endParaRPr sz="3300"/>
          </a:p>
        </p:txBody>
      </p:sp>
      <p:sp>
        <p:nvSpPr>
          <p:cNvPr id="270" name="Shape 270"/>
          <p:cNvSpPr txBox="1"/>
          <p:nvPr>
            <p:ph idx="1" type="subTitle"/>
          </p:nvPr>
        </p:nvSpPr>
        <p:spPr>
          <a:xfrm>
            <a:off x="505475" y="2759992"/>
            <a:ext cx="4862400" cy="362400"/>
          </a:xfrm>
          <a:prstGeom prst="rect">
            <a:avLst/>
          </a:prstGeom>
        </p:spPr>
        <p:txBody>
          <a:bodyPr anchorCtr="0" anchor="t" bIns="91425" lIns="91425" spcFirstLastPara="1" rIns="91425" wrap="square" tIns="91425">
            <a:noAutofit/>
          </a:bodyPr>
          <a:lstStyle/>
          <a:p>
            <a:pPr indent="0" lvl="0" marL="0" marR="0" rtl="0">
              <a:spcBef>
                <a:spcPts val="0"/>
              </a:spcBef>
              <a:spcAft>
                <a:spcPts val="0"/>
              </a:spcAft>
              <a:buNone/>
            </a:pPr>
            <a:r>
              <a:rPr b="0" i="0" lang="en" sz="2300" u="none" cap="none" strike="noStrike"/>
              <a:t>Archimedes David Guerra</a:t>
            </a:r>
            <a:endParaRPr sz="2300"/>
          </a:p>
          <a:p>
            <a:pPr indent="0" lvl="0" marL="0" marR="0" rtl="0">
              <a:spcBef>
                <a:spcPts val="0"/>
              </a:spcBef>
              <a:spcAft>
                <a:spcPts val="0"/>
              </a:spcAft>
              <a:buNone/>
            </a:pPr>
            <a:r>
              <a:rPr b="0" i="0" lang="en" sz="2300" u="none" cap="none" strike="noStrike"/>
              <a:t>Hong Kong Baptist University</a:t>
            </a:r>
            <a:endParaRPr sz="2300"/>
          </a:p>
        </p:txBody>
      </p:sp>
      <p:pic>
        <p:nvPicPr>
          <p:cNvPr id="271" name="Shape 271"/>
          <p:cNvPicPr preferRelativeResize="0"/>
          <p:nvPr/>
        </p:nvPicPr>
        <p:blipFill rotWithShape="1">
          <a:blip r:embed="rId3">
            <a:alphaModFix/>
          </a:blip>
          <a:srcRect b="31608" l="4204" r="5964" t="28147"/>
          <a:stretch/>
        </p:blipFill>
        <p:spPr>
          <a:xfrm>
            <a:off x="5789800" y="4229850"/>
            <a:ext cx="3261300" cy="767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pic>
        <p:nvPicPr>
          <p:cNvPr descr="Screen Shot 2016-12-06 at 10.14.24 AM.png" id="340" name="Shape 340"/>
          <p:cNvPicPr preferRelativeResize="0"/>
          <p:nvPr/>
        </p:nvPicPr>
        <p:blipFill rotWithShape="1">
          <a:blip r:embed="rId3">
            <a:alphaModFix/>
          </a:blip>
          <a:srcRect b="24283" l="32592" r="32301" t="43823"/>
          <a:stretch/>
        </p:blipFill>
        <p:spPr>
          <a:xfrm>
            <a:off x="311700" y="1401125"/>
            <a:ext cx="4030025" cy="2288299"/>
          </a:xfrm>
          <a:prstGeom prst="rect">
            <a:avLst/>
          </a:prstGeom>
          <a:noFill/>
          <a:ln>
            <a:noFill/>
          </a:ln>
        </p:spPr>
      </p:pic>
      <p:pic>
        <p:nvPicPr>
          <p:cNvPr id="341" name="Shape 341"/>
          <p:cNvPicPr preferRelativeResize="0"/>
          <p:nvPr/>
        </p:nvPicPr>
        <p:blipFill rotWithShape="1">
          <a:blip r:embed="rId4">
            <a:alphaModFix/>
          </a:blip>
          <a:srcRect b="0" l="0" r="0" t="0"/>
          <a:stretch/>
        </p:blipFill>
        <p:spPr>
          <a:xfrm>
            <a:off x="323363" y="3765625"/>
            <a:ext cx="3980376" cy="1267743"/>
          </a:xfrm>
          <a:prstGeom prst="rect">
            <a:avLst/>
          </a:prstGeom>
          <a:noFill/>
          <a:ln>
            <a:noFill/>
          </a:ln>
        </p:spPr>
      </p:pic>
      <p:pic>
        <p:nvPicPr>
          <p:cNvPr id="342" name="Shape 342"/>
          <p:cNvPicPr preferRelativeResize="0"/>
          <p:nvPr/>
        </p:nvPicPr>
        <p:blipFill rotWithShape="1">
          <a:blip r:embed="rId5">
            <a:alphaModFix/>
          </a:blip>
          <a:srcRect b="18170" l="30508" r="31399" t="17213"/>
          <a:stretch/>
        </p:blipFill>
        <p:spPr>
          <a:xfrm>
            <a:off x="6760562" y="2450487"/>
            <a:ext cx="2249400" cy="2154025"/>
          </a:xfrm>
          <a:prstGeom prst="rect">
            <a:avLst/>
          </a:prstGeom>
          <a:noFill/>
          <a:ln>
            <a:noFill/>
          </a:ln>
        </p:spPr>
      </p:pic>
      <p:grpSp>
        <p:nvGrpSpPr>
          <p:cNvPr id="343" name="Shape 343"/>
          <p:cNvGrpSpPr/>
          <p:nvPr/>
        </p:nvGrpSpPr>
        <p:grpSpPr>
          <a:xfrm>
            <a:off x="4406970" y="2359174"/>
            <a:ext cx="2439398" cy="2336641"/>
            <a:chOff x="9632625" y="22233967"/>
            <a:chExt cx="4759800" cy="4767683"/>
          </a:xfrm>
        </p:grpSpPr>
        <p:sp>
          <p:nvSpPr>
            <p:cNvPr id="344" name="Shape 344"/>
            <p:cNvSpPr/>
            <p:nvPr/>
          </p:nvSpPr>
          <p:spPr>
            <a:xfrm>
              <a:off x="9632625" y="22319850"/>
              <a:ext cx="4759800" cy="46818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345" name="Shape 345"/>
            <p:cNvPicPr preferRelativeResize="0"/>
            <p:nvPr/>
          </p:nvPicPr>
          <p:blipFill rotWithShape="1">
            <a:blip r:embed="rId6">
              <a:alphaModFix/>
            </a:blip>
            <a:srcRect b="9748" l="7849" r="6548" t="9748"/>
            <a:stretch/>
          </p:blipFill>
          <p:spPr>
            <a:xfrm>
              <a:off x="9766101" y="22233967"/>
              <a:ext cx="4571323" cy="4478525"/>
            </a:xfrm>
            <a:prstGeom prst="rect">
              <a:avLst/>
            </a:prstGeom>
            <a:noFill/>
            <a:ln>
              <a:noFill/>
            </a:ln>
          </p:spPr>
        </p:pic>
      </p:grpSp>
      <p:sp>
        <p:nvSpPr>
          <p:cNvPr id="346" name="Shape 346"/>
          <p:cNvSpPr txBox="1"/>
          <p:nvPr/>
        </p:nvSpPr>
        <p:spPr>
          <a:xfrm>
            <a:off x="220000" y="182375"/>
            <a:ext cx="4187100" cy="10767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lang="en" sz="2800"/>
              <a:t>Mobile Learning </a:t>
            </a:r>
            <a:r>
              <a:rPr b="0" i="0" lang="en" sz="2800" u="none" cap="none" strike="noStrike">
                <a:solidFill>
                  <a:srgbClr val="000000"/>
                </a:solidFill>
                <a:latin typeface="Arial"/>
                <a:ea typeface="Arial"/>
                <a:cs typeface="Arial"/>
                <a:sym typeface="Arial"/>
              </a:rPr>
              <a:t>Technolog</a:t>
            </a:r>
            <a:r>
              <a:rPr lang="en" sz="2800"/>
              <a:t>ies</a:t>
            </a:r>
            <a:endParaRPr/>
          </a:p>
        </p:txBody>
      </p:sp>
      <p:pic>
        <p:nvPicPr>
          <p:cNvPr id="347" name="Shape 347"/>
          <p:cNvPicPr preferRelativeResize="0"/>
          <p:nvPr/>
        </p:nvPicPr>
        <p:blipFill rotWithShape="1">
          <a:blip r:embed="rId7">
            <a:alphaModFix/>
          </a:blip>
          <a:srcRect b="35227" l="15257" r="15857" t="35221"/>
          <a:stretch/>
        </p:blipFill>
        <p:spPr>
          <a:xfrm>
            <a:off x="4935123" y="702827"/>
            <a:ext cx="3678600" cy="15780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Shape 352"/>
          <p:cNvSpPr txBox="1"/>
          <p:nvPr/>
        </p:nvSpPr>
        <p:spPr>
          <a:xfrm>
            <a:off x="155250" y="192425"/>
            <a:ext cx="1536600" cy="6351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Kahoot</a:t>
            </a:r>
            <a:endParaRPr/>
          </a:p>
        </p:txBody>
      </p:sp>
      <p:sp>
        <p:nvSpPr>
          <p:cNvPr id="353" name="Shape 353"/>
          <p:cNvSpPr txBox="1"/>
          <p:nvPr/>
        </p:nvSpPr>
        <p:spPr>
          <a:xfrm>
            <a:off x="807575" y="982000"/>
            <a:ext cx="3497700" cy="635100"/>
          </a:xfrm>
          <a:prstGeom prst="rect">
            <a:avLst/>
          </a:prstGeom>
          <a:solidFill>
            <a:srgbClr val="FCE5CD"/>
          </a:solidFill>
          <a:ln cap="flat" cmpd="sng" w="762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Poll/MC Questions</a:t>
            </a:r>
            <a:endParaRPr/>
          </a:p>
        </p:txBody>
      </p:sp>
      <p:sp>
        <p:nvSpPr>
          <p:cNvPr id="354" name="Shape 354"/>
          <p:cNvSpPr txBox="1"/>
          <p:nvPr/>
        </p:nvSpPr>
        <p:spPr>
          <a:xfrm>
            <a:off x="231450" y="1047850"/>
            <a:ext cx="533400" cy="5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a:t>
            </a:r>
            <a:endParaRPr/>
          </a:p>
        </p:txBody>
      </p:sp>
      <p:sp>
        <p:nvSpPr>
          <p:cNvPr id="355" name="Shape 355"/>
          <p:cNvSpPr txBox="1"/>
          <p:nvPr/>
        </p:nvSpPr>
        <p:spPr>
          <a:xfrm>
            <a:off x="2213075" y="192425"/>
            <a:ext cx="2092200" cy="6351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Classroom</a:t>
            </a:r>
            <a:endParaRPr/>
          </a:p>
        </p:txBody>
      </p:sp>
      <p:sp>
        <p:nvSpPr>
          <p:cNvPr id="356" name="Shape 356"/>
          <p:cNvSpPr txBox="1"/>
          <p:nvPr/>
        </p:nvSpPr>
        <p:spPr>
          <a:xfrm>
            <a:off x="1679675" y="258275"/>
            <a:ext cx="533400" cy="5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a:t>
            </a:r>
            <a:endParaRPr/>
          </a:p>
        </p:txBody>
      </p:sp>
      <p:pic>
        <p:nvPicPr>
          <p:cNvPr id="357" name="Shape 357"/>
          <p:cNvPicPr preferRelativeResize="0"/>
          <p:nvPr/>
        </p:nvPicPr>
        <p:blipFill rotWithShape="1">
          <a:blip r:embed="rId3">
            <a:alphaModFix/>
          </a:blip>
          <a:srcRect b="0" l="0" r="0" t="0"/>
          <a:stretch/>
        </p:blipFill>
        <p:spPr>
          <a:xfrm>
            <a:off x="4577725" y="52900"/>
            <a:ext cx="4380699" cy="2968999"/>
          </a:xfrm>
          <a:prstGeom prst="rect">
            <a:avLst/>
          </a:prstGeom>
          <a:noFill/>
          <a:ln>
            <a:noFill/>
          </a:ln>
        </p:spPr>
      </p:pic>
      <p:pic>
        <p:nvPicPr>
          <p:cNvPr descr="Screen Shot 2016-12-06 at 10.12.43 PM.png" id="358" name="Shape 358"/>
          <p:cNvPicPr preferRelativeResize="0"/>
          <p:nvPr/>
        </p:nvPicPr>
        <p:blipFill rotWithShape="1">
          <a:blip r:embed="rId4">
            <a:alphaModFix/>
          </a:blip>
          <a:srcRect b="43720" l="31992" r="865" t="26427"/>
          <a:stretch/>
        </p:blipFill>
        <p:spPr>
          <a:xfrm>
            <a:off x="1246125" y="3109950"/>
            <a:ext cx="6651748" cy="18483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Shape 363"/>
          <p:cNvSpPr txBox="1"/>
          <p:nvPr/>
        </p:nvSpPr>
        <p:spPr>
          <a:xfrm>
            <a:off x="180575" y="192425"/>
            <a:ext cx="2567400" cy="6351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Classroom</a:t>
            </a:r>
            <a:endParaRPr/>
          </a:p>
        </p:txBody>
      </p:sp>
      <p:sp>
        <p:nvSpPr>
          <p:cNvPr id="364" name="Shape 364"/>
          <p:cNvSpPr txBox="1"/>
          <p:nvPr/>
        </p:nvSpPr>
        <p:spPr>
          <a:xfrm>
            <a:off x="444425" y="1355775"/>
            <a:ext cx="2039700" cy="1050000"/>
          </a:xfrm>
          <a:prstGeom prst="rect">
            <a:avLst/>
          </a:prstGeom>
          <a:solidFill>
            <a:srgbClr val="FCE5CD"/>
          </a:solidFill>
          <a:ln cap="flat" cmpd="sng" w="762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Reflective Questions</a:t>
            </a:r>
            <a:endParaRPr/>
          </a:p>
        </p:txBody>
      </p:sp>
      <p:sp>
        <p:nvSpPr>
          <p:cNvPr id="365" name="Shape 365"/>
          <p:cNvSpPr txBox="1"/>
          <p:nvPr/>
        </p:nvSpPr>
        <p:spPr>
          <a:xfrm>
            <a:off x="1197575" y="780675"/>
            <a:ext cx="533400" cy="5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a:t>
            </a:r>
            <a:endParaRPr/>
          </a:p>
        </p:txBody>
      </p:sp>
      <p:pic>
        <p:nvPicPr>
          <p:cNvPr descr="Screen Shot 2016-12-06 at 10.24.53 PM.png" id="366" name="Shape 366"/>
          <p:cNvPicPr preferRelativeResize="0"/>
          <p:nvPr/>
        </p:nvPicPr>
        <p:blipFill rotWithShape="1">
          <a:blip r:embed="rId3">
            <a:alphaModFix/>
          </a:blip>
          <a:srcRect b="2117" l="30622" r="15214" t="27966"/>
          <a:stretch/>
        </p:blipFill>
        <p:spPr>
          <a:xfrm>
            <a:off x="2893150" y="76200"/>
            <a:ext cx="6250852" cy="50428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Shape 371"/>
          <p:cNvSpPr txBox="1"/>
          <p:nvPr/>
        </p:nvSpPr>
        <p:spPr>
          <a:xfrm>
            <a:off x="180575" y="192425"/>
            <a:ext cx="2567400" cy="6351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Classroom</a:t>
            </a:r>
            <a:endParaRPr/>
          </a:p>
        </p:txBody>
      </p:sp>
      <p:sp>
        <p:nvSpPr>
          <p:cNvPr id="372" name="Shape 372"/>
          <p:cNvSpPr txBox="1"/>
          <p:nvPr/>
        </p:nvSpPr>
        <p:spPr>
          <a:xfrm>
            <a:off x="444425" y="2574975"/>
            <a:ext cx="2039700" cy="1051200"/>
          </a:xfrm>
          <a:prstGeom prst="rect">
            <a:avLst/>
          </a:prstGeom>
          <a:solidFill>
            <a:srgbClr val="FCE5CD"/>
          </a:solidFill>
          <a:ln cap="flat" cmpd="sng" w="762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Reflective Questions</a:t>
            </a:r>
            <a:endParaRPr/>
          </a:p>
        </p:txBody>
      </p:sp>
      <p:sp>
        <p:nvSpPr>
          <p:cNvPr id="373" name="Shape 373"/>
          <p:cNvSpPr txBox="1"/>
          <p:nvPr/>
        </p:nvSpPr>
        <p:spPr>
          <a:xfrm>
            <a:off x="1197575" y="780675"/>
            <a:ext cx="533400" cy="5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a:t>
            </a:r>
            <a:endParaRPr/>
          </a:p>
        </p:txBody>
      </p:sp>
      <p:pic>
        <p:nvPicPr>
          <p:cNvPr descr="Screen Shot 2016-12-06 at 7.45.34 PM.png" id="374" name="Shape 374"/>
          <p:cNvPicPr preferRelativeResize="0"/>
          <p:nvPr/>
        </p:nvPicPr>
        <p:blipFill rotWithShape="1">
          <a:blip r:embed="rId3">
            <a:alphaModFix/>
          </a:blip>
          <a:srcRect b="1792" l="30702" r="15043" t="19211"/>
          <a:stretch/>
        </p:blipFill>
        <p:spPr>
          <a:xfrm>
            <a:off x="3188174" y="17325"/>
            <a:ext cx="5633100" cy="5126175"/>
          </a:xfrm>
          <a:prstGeom prst="rect">
            <a:avLst/>
          </a:prstGeom>
          <a:noFill/>
          <a:ln>
            <a:noFill/>
          </a:ln>
        </p:spPr>
      </p:pic>
      <p:sp>
        <p:nvSpPr>
          <p:cNvPr id="375" name="Shape 375"/>
          <p:cNvSpPr txBox="1"/>
          <p:nvPr/>
        </p:nvSpPr>
        <p:spPr>
          <a:xfrm>
            <a:off x="180575" y="1360275"/>
            <a:ext cx="2567400" cy="6351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Youtube</a:t>
            </a:r>
            <a:endParaRPr/>
          </a:p>
        </p:txBody>
      </p:sp>
      <p:sp>
        <p:nvSpPr>
          <p:cNvPr id="376" name="Shape 376"/>
          <p:cNvSpPr txBox="1"/>
          <p:nvPr/>
        </p:nvSpPr>
        <p:spPr>
          <a:xfrm>
            <a:off x="1197575" y="1995375"/>
            <a:ext cx="533400" cy="5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Shape 381"/>
          <p:cNvSpPr txBox="1"/>
          <p:nvPr/>
        </p:nvSpPr>
        <p:spPr>
          <a:xfrm>
            <a:off x="180575" y="192425"/>
            <a:ext cx="2567400" cy="6351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Classroom</a:t>
            </a:r>
            <a:endParaRPr/>
          </a:p>
        </p:txBody>
      </p:sp>
      <p:sp>
        <p:nvSpPr>
          <p:cNvPr id="382" name="Shape 382"/>
          <p:cNvSpPr txBox="1"/>
          <p:nvPr/>
        </p:nvSpPr>
        <p:spPr>
          <a:xfrm>
            <a:off x="444425" y="1355775"/>
            <a:ext cx="2039700" cy="1885200"/>
          </a:xfrm>
          <a:prstGeom prst="rect">
            <a:avLst/>
          </a:prstGeom>
          <a:solidFill>
            <a:srgbClr val="FCE5CD"/>
          </a:solidFill>
          <a:ln cap="flat" cmpd="sng" w="762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Student Comments/Feedback/Questions</a:t>
            </a:r>
            <a:endParaRPr/>
          </a:p>
        </p:txBody>
      </p:sp>
      <p:sp>
        <p:nvSpPr>
          <p:cNvPr id="383" name="Shape 383"/>
          <p:cNvSpPr txBox="1"/>
          <p:nvPr/>
        </p:nvSpPr>
        <p:spPr>
          <a:xfrm>
            <a:off x="1197575" y="780675"/>
            <a:ext cx="533400" cy="5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a:t>
            </a:r>
            <a:endParaRPr/>
          </a:p>
        </p:txBody>
      </p:sp>
      <p:pic>
        <p:nvPicPr>
          <p:cNvPr descr="Screen Shot 2016-12-06 at 10.05.39 PM.png" id="384" name="Shape 384"/>
          <p:cNvPicPr preferRelativeResize="0"/>
          <p:nvPr/>
        </p:nvPicPr>
        <p:blipFill rotWithShape="1">
          <a:blip r:embed="rId3">
            <a:alphaModFix/>
          </a:blip>
          <a:srcRect b="4516" l="30529" r="15145" t="18418"/>
          <a:stretch/>
        </p:blipFill>
        <p:spPr>
          <a:xfrm>
            <a:off x="3051275" y="0"/>
            <a:ext cx="5800838"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pic>
        <p:nvPicPr>
          <p:cNvPr id="389" name="Shape 389"/>
          <p:cNvPicPr preferRelativeResize="0"/>
          <p:nvPr/>
        </p:nvPicPr>
        <p:blipFill rotWithShape="1">
          <a:blip r:embed="rId3">
            <a:alphaModFix/>
          </a:blip>
          <a:srcRect b="0" l="2125" r="2573" t="5383"/>
          <a:stretch/>
        </p:blipFill>
        <p:spPr>
          <a:xfrm>
            <a:off x="92059" y="97450"/>
            <a:ext cx="4451915" cy="4948599"/>
          </a:xfrm>
          <a:prstGeom prst="rect">
            <a:avLst/>
          </a:prstGeom>
          <a:noFill/>
          <a:ln>
            <a:noFill/>
          </a:ln>
        </p:spPr>
      </p:pic>
      <p:pic>
        <p:nvPicPr>
          <p:cNvPr id="390" name="Shape 390"/>
          <p:cNvPicPr preferRelativeResize="0"/>
          <p:nvPr/>
        </p:nvPicPr>
        <p:blipFill rotWithShape="1">
          <a:blip r:embed="rId4">
            <a:alphaModFix/>
          </a:blip>
          <a:srcRect b="6042" l="2340" r="2111" t="43054"/>
          <a:stretch/>
        </p:blipFill>
        <p:spPr>
          <a:xfrm>
            <a:off x="4593824" y="2521675"/>
            <a:ext cx="4478677" cy="2524375"/>
          </a:xfrm>
          <a:prstGeom prst="rect">
            <a:avLst/>
          </a:prstGeom>
          <a:noFill/>
          <a:ln>
            <a:noFill/>
          </a:ln>
        </p:spPr>
      </p:pic>
      <p:grpSp>
        <p:nvGrpSpPr>
          <p:cNvPr id="391" name="Shape 391"/>
          <p:cNvGrpSpPr/>
          <p:nvPr/>
        </p:nvGrpSpPr>
        <p:grpSpPr>
          <a:xfrm>
            <a:off x="4660425" y="201525"/>
            <a:ext cx="4259675" cy="1885200"/>
            <a:chOff x="188225" y="231125"/>
            <a:chExt cx="4259675" cy="1885200"/>
          </a:xfrm>
        </p:grpSpPr>
        <p:sp>
          <p:nvSpPr>
            <p:cNvPr id="392" name="Shape 392"/>
            <p:cNvSpPr txBox="1"/>
            <p:nvPr/>
          </p:nvSpPr>
          <p:spPr>
            <a:xfrm>
              <a:off x="188225" y="231125"/>
              <a:ext cx="2039700" cy="6351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lang="en" sz="2800"/>
                <a:t>Padlet</a:t>
              </a:r>
              <a:endParaRPr/>
            </a:p>
          </p:txBody>
        </p:sp>
        <p:sp>
          <p:nvSpPr>
            <p:cNvPr id="393" name="Shape 393"/>
            <p:cNvSpPr txBox="1"/>
            <p:nvPr/>
          </p:nvSpPr>
          <p:spPr>
            <a:xfrm>
              <a:off x="1771150" y="866225"/>
              <a:ext cx="533400" cy="5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a:t>
              </a:r>
              <a:endParaRPr/>
            </a:p>
          </p:txBody>
        </p:sp>
        <p:sp>
          <p:nvSpPr>
            <p:cNvPr id="394" name="Shape 394"/>
            <p:cNvSpPr txBox="1"/>
            <p:nvPr/>
          </p:nvSpPr>
          <p:spPr>
            <a:xfrm>
              <a:off x="2408200" y="231125"/>
              <a:ext cx="2039700" cy="1885200"/>
            </a:xfrm>
            <a:prstGeom prst="rect">
              <a:avLst/>
            </a:prstGeom>
            <a:solidFill>
              <a:srgbClr val="FCE5CD"/>
            </a:solidFill>
            <a:ln cap="flat" cmpd="sng" w="762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Student Comments/Feedback/Questions</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Shape 399"/>
          <p:cNvSpPr txBox="1"/>
          <p:nvPr/>
        </p:nvSpPr>
        <p:spPr>
          <a:xfrm>
            <a:off x="155250" y="192425"/>
            <a:ext cx="2567400" cy="6351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Google Slides</a:t>
            </a:r>
            <a:endParaRPr/>
          </a:p>
        </p:txBody>
      </p:sp>
      <p:sp>
        <p:nvSpPr>
          <p:cNvPr id="400" name="Shape 400"/>
          <p:cNvSpPr txBox="1"/>
          <p:nvPr/>
        </p:nvSpPr>
        <p:spPr>
          <a:xfrm>
            <a:off x="3365500" y="192425"/>
            <a:ext cx="3921900" cy="635100"/>
          </a:xfrm>
          <a:prstGeom prst="rect">
            <a:avLst/>
          </a:prstGeom>
          <a:solidFill>
            <a:srgbClr val="FCE5CD"/>
          </a:solidFill>
          <a:ln cap="flat" cmpd="sng" w="762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Collaborative Activities</a:t>
            </a:r>
            <a:endParaRPr/>
          </a:p>
        </p:txBody>
      </p:sp>
      <p:sp>
        <p:nvSpPr>
          <p:cNvPr id="401" name="Shape 401"/>
          <p:cNvSpPr txBox="1"/>
          <p:nvPr/>
        </p:nvSpPr>
        <p:spPr>
          <a:xfrm>
            <a:off x="2777375" y="258275"/>
            <a:ext cx="533400" cy="5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a:t>
            </a:r>
            <a:endParaRPr/>
          </a:p>
        </p:txBody>
      </p:sp>
      <p:pic>
        <p:nvPicPr>
          <p:cNvPr id="402" name="Shape 402"/>
          <p:cNvPicPr preferRelativeResize="0"/>
          <p:nvPr/>
        </p:nvPicPr>
        <p:blipFill rotWithShape="1">
          <a:blip r:embed="rId3">
            <a:alphaModFix/>
          </a:blip>
          <a:srcRect b="5013" l="0" r="1029" t="13474"/>
          <a:stretch/>
        </p:blipFill>
        <p:spPr>
          <a:xfrm>
            <a:off x="669800" y="990775"/>
            <a:ext cx="7762075" cy="3994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Shape 407"/>
          <p:cNvSpPr txBox="1"/>
          <p:nvPr>
            <p:ph type="ctrTitle"/>
          </p:nvPr>
        </p:nvSpPr>
        <p:spPr>
          <a:xfrm>
            <a:off x="1824925" y="1473900"/>
            <a:ext cx="6988800" cy="2195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Evidence for </a:t>
            </a:r>
            <a:br>
              <a:rPr lang="en"/>
            </a:br>
            <a:r>
              <a:rPr lang="en"/>
              <a:t>Student Engagement and Learning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Shape 412"/>
          <p:cNvSpPr txBox="1"/>
          <p:nvPr>
            <p:ph type="title"/>
          </p:nvPr>
        </p:nvSpPr>
        <p:spPr>
          <a:xfrm>
            <a:off x="324475" y="148225"/>
            <a:ext cx="3559500" cy="1373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Participation Rates</a:t>
            </a:r>
            <a:endParaRPr/>
          </a:p>
        </p:txBody>
      </p:sp>
      <p:graphicFrame>
        <p:nvGraphicFramePr>
          <p:cNvPr id="413" name="Shape 413"/>
          <p:cNvGraphicFramePr/>
          <p:nvPr/>
        </p:nvGraphicFramePr>
        <p:xfrm>
          <a:off x="955350" y="2093050"/>
          <a:ext cx="3000000" cy="3000000"/>
        </p:xfrm>
        <a:graphic>
          <a:graphicData uri="http://schemas.openxmlformats.org/drawingml/2006/table">
            <a:tbl>
              <a:tblPr>
                <a:noFill/>
                <a:tableStyleId>{91EB2D97-D7A4-4FBA-964B-4120C8D3D921}</a:tableStyleId>
              </a:tblPr>
              <a:tblGrid>
                <a:gridCol w="6299975"/>
                <a:gridCol w="1135625"/>
              </a:tblGrid>
              <a:tr h="12700">
                <a:tc>
                  <a:txBody>
                    <a:bodyPr>
                      <a:noAutofit/>
                    </a:bodyPr>
                    <a:lstStyle/>
                    <a:p>
                      <a:pPr indent="0" lvl="0" marL="0" rtl="0">
                        <a:spcBef>
                          <a:spcPts val="0"/>
                        </a:spcBef>
                        <a:spcAft>
                          <a:spcPts val="0"/>
                        </a:spcAft>
                        <a:buNone/>
                      </a:pPr>
                      <a:r>
                        <a:rPr lang="en" sz="1800">
                          <a:latin typeface="Calibri"/>
                          <a:ea typeface="Calibri"/>
                          <a:cs typeface="Calibri"/>
                          <a:sym typeface="Calibri"/>
                        </a:rPr>
                        <a:t>Poll/Multiple Choice Questions using Kahoot and Google Classroom</a:t>
                      </a:r>
                      <a:endParaRPr sz="1800">
                        <a:latin typeface="Calibri"/>
                        <a:ea typeface="Calibri"/>
                        <a:cs typeface="Calibri"/>
                        <a:sym typeface="Calibri"/>
                      </a:endParaRPr>
                    </a:p>
                  </a:txBody>
                  <a:tcPr marT="63500" marB="63500" marR="63500" marL="63500"/>
                </a:tc>
                <a:tc>
                  <a:txBody>
                    <a:bodyPr>
                      <a:noAutofit/>
                    </a:bodyPr>
                    <a:lstStyle/>
                    <a:p>
                      <a:pPr indent="0" lvl="0" marL="0" rtl="0" algn="ctr">
                        <a:spcBef>
                          <a:spcPts val="0"/>
                        </a:spcBef>
                        <a:spcAft>
                          <a:spcPts val="0"/>
                        </a:spcAft>
                        <a:buNone/>
                      </a:pPr>
                      <a:r>
                        <a:rPr lang="en" sz="1800">
                          <a:latin typeface="Calibri"/>
                          <a:ea typeface="Calibri"/>
                          <a:cs typeface="Calibri"/>
                          <a:sym typeface="Calibri"/>
                        </a:rPr>
                        <a:t>79%</a:t>
                      </a:r>
                      <a:endParaRPr sz="1800">
                        <a:latin typeface="Calibri"/>
                        <a:ea typeface="Calibri"/>
                        <a:cs typeface="Calibri"/>
                        <a:sym typeface="Calibri"/>
                      </a:endParaRPr>
                    </a:p>
                  </a:txBody>
                  <a:tcPr marT="63500" marB="63500" marR="63500" marL="63500"/>
                </a:tc>
              </a:tr>
              <a:tr h="12700">
                <a:tc>
                  <a:txBody>
                    <a:bodyPr>
                      <a:noAutofit/>
                    </a:bodyPr>
                    <a:lstStyle/>
                    <a:p>
                      <a:pPr indent="0" lvl="0" marL="0" rtl="0">
                        <a:spcBef>
                          <a:spcPts val="0"/>
                        </a:spcBef>
                        <a:spcAft>
                          <a:spcPts val="0"/>
                        </a:spcAft>
                        <a:buNone/>
                      </a:pPr>
                      <a:r>
                        <a:rPr lang="en" sz="1800">
                          <a:latin typeface="Calibri"/>
                          <a:ea typeface="Calibri"/>
                          <a:cs typeface="Calibri"/>
                          <a:sym typeface="Calibri"/>
                        </a:rPr>
                        <a:t>Reflective Questions on Google Classroom</a:t>
                      </a:r>
                      <a:endParaRPr sz="1800">
                        <a:latin typeface="Calibri"/>
                        <a:ea typeface="Calibri"/>
                        <a:cs typeface="Calibri"/>
                        <a:sym typeface="Calibri"/>
                      </a:endParaRPr>
                    </a:p>
                  </a:txBody>
                  <a:tcPr marT="63500" marB="63500" marR="63500" marL="63500"/>
                </a:tc>
                <a:tc>
                  <a:txBody>
                    <a:bodyPr>
                      <a:noAutofit/>
                    </a:bodyPr>
                    <a:lstStyle/>
                    <a:p>
                      <a:pPr indent="0" lvl="0" marL="0" rtl="0" algn="ctr">
                        <a:spcBef>
                          <a:spcPts val="0"/>
                        </a:spcBef>
                        <a:spcAft>
                          <a:spcPts val="0"/>
                        </a:spcAft>
                        <a:buNone/>
                      </a:pPr>
                      <a:r>
                        <a:rPr lang="en" sz="1800">
                          <a:latin typeface="Calibri"/>
                          <a:ea typeface="Calibri"/>
                          <a:cs typeface="Calibri"/>
                          <a:sym typeface="Calibri"/>
                        </a:rPr>
                        <a:t>85%</a:t>
                      </a:r>
                      <a:endParaRPr sz="1800">
                        <a:latin typeface="Calibri"/>
                        <a:ea typeface="Calibri"/>
                        <a:cs typeface="Calibri"/>
                        <a:sym typeface="Calibri"/>
                      </a:endParaRPr>
                    </a:p>
                  </a:txBody>
                  <a:tcPr marT="63500" marB="63500" marR="63500" marL="63500"/>
                </a:tc>
              </a:tr>
              <a:tr h="12700">
                <a:tc>
                  <a:txBody>
                    <a:bodyPr>
                      <a:noAutofit/>
                    </a:bodyPr>
                    <a:lstStyle/>
                    <a:p>
                      <a:pPr indent="0" lvl="0" marL="0" rtl="0">
                        <a:spcBef>
                          <a:spcPts val="0"/>
                        </a:spcBef>
                        <a:spcAft>
                          <a:spcPts val="0"/>
                        </a:spcAft>
                        <a:buNone/>
                      </a:pPr>
                      <a:r>
                        <a:rPr lang="en" sz="1800">
                          <a:latin typeface="Calibri"/>
                          <a:ea typeface="Calibri"/>
                          <a:cs typeface="Calibri"/>
                          <a:sym typeface="Calibri"/>
                        </a:rPr>
                        <a:t>Reflective Questions for a Youtube Video on Google Classroom</a:t>
                      </a:r>
                      <a:endParaRPr sz="1800">
                        <a:latin typeface="Calibri"/>
                        <a:ea typeface="Calibri"/>
                        <a:cs typeface="Calibri"/>
                        <a:sym typeface="Calibri"/>
                      </a:endParaRPr>
                    </a:p>
                  </a:txBody>
                  <a:tcPr marT="63500" marB="63500" marR="63500" marL="63500"/>
                </a:tc>
                <a:tc>
                  <a:txBody>
                    <a:bodyPr>
                      <a:noAutofit/>
                    </a:bodyPr>
                    <a:lstStyle/>
                    <a:p>
                      <a:pPr indent="0" lvl="0" marL="0" rtl="0" algn="ctr">
                        <a:spcBef>
                          <a:spcPts val="0"/>
                        </a:spcBef>
                        <a:spcAft>
                          <a:spcPts val="0"/>
                        </a:spcAft>
                        <a:buNone/>
                      </a:pPr>
                      <a:r>
                        <a:rPr lang="en" sz="1800">
                          <a:latin typeface="Calibri"/>
                          <a:ea typeface="Calibri"/>
                          <a:cs typeface="Calibri"/>
                          <a:sym typeface="Calibri"/>
                        </a:rPr>
                        <a:t>54%</a:t>
                      </a:r>
                      <a:endParaRPr sz="1800">
                        <a:latin typeface="Calibri"/>
                        <a:ea typeface="Calibri"/>
                        <a:cs typeface="Calibri"/>
                        <a:sym typeface="Calibri"/>
                      </a:endParaRPr>
                    </a:p>
                  </a:txBody>
                  <a:tcPr marT="63500" marB="63500" marR="63500" marL="63500"/>
                </a:tc>
              </a:tr>
              <a:tr h="12700">
                <a:tc>
                  <a:txBody>
                    <a:bodyPr>
                      <a:noAutofit/>
                    </a:bodyPr>
                    <a:lstStyle/>
                    <a:p>
                      <a:pPr indent="0" lvl="0" marL="0" rtl="0">
                        <a:spcBef>
                          <a:spcPts val="0"/>
                        </a:spcBef>
                        <a:spcAft>
                          <a:spcPts val="0"/>
                        </a:spcAft>
                        <a:buNone/>
                      </a:pPr>
                      <a:r>
                        <a:rPr lang="en" sz="1800">
                          <a:latin typeface="Calibri"/>
                          <a:ea typeface="Calibri"/>
                          <a:cs typeface="Calibri"/>
                          <a:sym typeface="Calibri"/>
                        </a:rPr>
                        <a:t>Student Feedback, Questions, or Comments on Google Classroom</a:t>
                      </a:r>
                      <a:endParaRPr sz="1800">
                        <a:latin typeface="Calibri"/>
                        <a:ea typeface="Calibri"/>
                        <a:cs typeface="Calibri"/>
                        <a:sym typeface="Calibri"/>
                      </a:endParaRPr>
                    </a:p>
                  </a:txBody>
                  <a:tcPr marT="63500" marB="63500" marR="63500" marL="63500"/>
                </a:tc>
                <a:tc>
                  <a:txBody>
                    <a:bodyPr>
                      <a:noAutofit/>
                    </a:bodyPr>
                    <a:lstStyle/>
                    <a:p>
                      <a:pPr indent="0" lvl="0" marL="0" rtl="0" algn="ctr">
                        <a:spcBef>
                          <a:spcPts val="0"/>
                        </a:spcBef>
                        <a:spcAft>
                          <a:spcPts val="0"/>
                        </a:spcAft>
                        <a:buNone/>
                      </a:pPr>
                      <a:r>
                        <a:rPr lang="en" sz="1800">
                          <a:latin typeface="Calibri"/>
                          <a:ea typeface="Calibri"/>
                          <a:cs typeface="Calibri"/>
                          <a:sym typeface="Calibri"/>
                        </a:rPr>
                        <a:t>64%</a:t>
                      </a:r>
                      <a:endParaRPr sz="1800">
                        <a:latin typeface="Calibri"/>
                        <a:ea typeface="Calibri"/>
                        <a:cs typeface="Calibri"/>
                        <a:sym typeface="Calibri"/>
                      </a:endParaRPr>
                    </a:p>
                  </a:txBody>
                  <a:tcPr marT="63500" marB="63500" marR="63500" marL="63500"/>
                </a:tc>
              </a:tr>
              <a:tr h="12700">
                <a:tc>
                  <a:txBody>
                    <a:bodyPr>
                      <a:noAutofit/>
                    </a:bodyPr>
                    <a:lstStyle/>
                    <a:p>
                      <a:pPr indent="0" lvl="0" marL="0" rtl="0">
                        <a:spcBef>
                          <a:spcPts val="0"/>
                        </a:spcBef>
                        <a:spcAft>
                          <a:spcPts val="0"/>
                        </a:spcAft>
                        <a:buNone/>
                      </a:pPr>
                      <a:r>
                        <a:rPr lang="en" sz="1800">
                          <a:latin typeface="Calibri"/>
                          <a:ea typeface="Calibri"/>
                          <a:cs typeface="Calibri"/>
                          <a:sym typeface="Calibri"/>
                        </a:rPr>
                        <a:t>Student Feedback, Questions, or Comments on Padlet</a:t>
                      </a:r>
                      <a:endParaRPr sz="1800">
                        <a:latin typeface="Calibri"/>
                        <a:ea typeface="Calibri"/>
                        <a:cs typeface="Calibri"/>
                        <a:sym typeface="Calibri"/>
                      </a:endParaRPr>
                    </a:p>
                  </a:txBody>
                  <a:tcPr marT="63500" marB="63500" marR="63500" marL="63500"/>
                </a:tc>
                <a:tc>
                  <a:txBody>
                    <a:bodyPr>
                      <a:noAutofit/>
                    </a:bodyPr>
                    <a:lstStyle/>
                    <a:p>
                      <a:pPr indent="0" lvl="0" marL="0" rtl="0" algn="ctr">
                        <a:spcBef>
                          <a:spcPts val="0"/>
                        </a:spcBef>
                        <a:spcAft>
                          <a:spcPts val="0"/>
                        </a:spcAft>
                        <a:buNone/>
                      </a:pPr>
                      <a:r>
                        <a:rPr lang="en" sz="1800">
                          <a:latin typeface="Calibri"/>
                          <a:ea typeface="Calibri"/>
                          <a:cs typeface="Calibri"/>
                          <a:sym typeface="Calibri"/>
                        </a:rPr>
                        <a:t>58%</a:t>
                      </a:r>
                      <a:endParaRPr sz="1800">
                        <a:latin typeface="Calibri"/>
                        <a:ea typeface="Calibri"/>
                        <a:cs typeface="Calibri"/>
                        <a:sym typeface="Calibri"/>
                      </a:endParaRPr>
                    </a:p>
                  </a:txBody>
                  <a:tcPr marT="63500" marB="63500" marR="63500" marL="63500"/>
                </a:tc>
              </a:tr>
              <a:tr h="12700">
                <a:tc>
                  <a:txBody>
                    <a:bodyPr>
                      <a:noAutofit/>
                    </a:bodyPr>
                    <a:lstStyle/>
                    <a:p>
                      <a:pPr indent="0" lvl="0" marL="0" rtl="0">
                        <a:spcBef>
                          <a:spcPts val="0"/>
                        </a:spcBef>
                        <a:spcAft>
                          <a:spcPts val="0"/>
                        </a:spcAft>
                        <a:buNone/>
                      </a:pPr>
                      <a:r>
                        <a:rPr lang="en" sz="1800">
                          <a:latin typeface="Calibri"/>
                          <a:ea typeface="Calibri"/>
                          <a:cs typeface="Calibri"/>
                          <a:sym typeface="Calibri"/>
                        </a:rPr>
                        <a:t>Collaborative Learning Activities using Google Slides</a:t>
                      </a:r>
                      <a:endParaRPr sz="1800">
                        <a:latin typeface="Calibri"/>
                        <a:ea typeface="Calibri"/>
                        <a:cs typeface="Calibri"/>
                        <a:sym typeface="Calibri"/>
                      </a:endParaRPr>
                    </a:p>
                  </a:txBody>
                  <a:tcPr marT="63500" marB="63500" marR="63500" marL="63500"/>
                </a:tc>
                <a:tc>
                  <a:txBody>
                    <a:bodyPr>
                      <a:noAutofit/>
                    </a:bodyPr>
                    <a:lstStyle/>
                    <a:p>
                      <a:pPr indent="0" lvl="0" marL="0" rtl="0" algn="ctr">
                        <a:spcBef>
                          <a:spcPts val="0"/>
                        </a:spcBef>
                        <a:spcAft>
                          <a:spcPts val="0"/>
                        </a:spcAft>
                        <a:buNone/>
                      </a:pPr>
                      <a:r>
                        <a:rPr lang="en" sz="1800">
                          <a:latin typeface="Calibri"/>
                          <a:ea typeface="Calibri"/>
                          <a:cs typeface="Calibri"/>
                          <a:sym typeface="Calibri"/>
                        </a:rPr>
                        <a:t>100%</a:t>
                      </a:r>
                      <a:endParaRPr sz="1800">
                        <a:latin typeface="Calibri"/>
                        <a:ea typeface="Calibri"/>
                        <a:cs typeface="Calibri"/>
                        <a:sym typeface="Calibri"/>
                      </a:endParaRPr>
                    </a:p>
                  </a:txBody>
                  <a:tcPr marT="63500" marB="63500" marR="63500" marL="6350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pic>
        <p:nvPicPr>
          <p:cNvPr descr="Closeup from the side of a hand pushing a knob on an audio mixer" id="418" name="Shape 418"/>
          <p:cNvPicPr preferRelativeResize="0"/>
          <p:nvPr/>
        </p:nvPicPr>
        <p:blipFill rotWithShape="1">
          <a:blip r:embed="rId3">
            <a:alphaModFix/>
          </a:blip>
          <a:srcRect b="15419" l="7506" r="42247" t="0"/>
          <a:stretch/>
        </p:blipFill>
        <p:spPr>
          <a:xfrm>
            <a:off x="-9150" y="0"/>
            <a:ext cx="4594499" cy="5143501"/>
          </a:xfrm>
          <a:prstGeom prst="rect">
            <a:avLst/>
          </a:prstGeom>
          <a:noFill/>
          <a:ln>
            <a:noFill/>
          </a:ln>
        </p:spPr>
      </p:pic>
      <p:sp>
        <p:nvSpPr>
          <p:cNvPr id="419" name="Shape 419"/>
          <p:cNvSpPr txBox="1"/>
          <p:nvPr>
            <p:ph type="title"/>
          </p:nvPr>
        </p:nvSpPr>
        <p:spPr>
          <a:xfrm>
            <a:off x="265500" y="1830600"/>
            <a:ext cx="4045200" cy="1482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Focus Groups</a:t>
            </a:r>
            <a:endParaRPr>
              <a:solidFill>
                <a:schemeClr val="lt1"/>
              </a:solidFill>
            </a:endParaRPr>
          </a:p>
        </p:txBody>
      </p:sp>
      <p:sp>
        <p:nvSpPr>
          <p:cNvPr id="420" name="Shape 420"/>
          <p:cNvSpPr txBox="1"/>
          <p:nvPr>
            <p:ph idx="2" type="body"/>
          </p:nvPr>
        </p:nvSpPr>
        <p:spPr>
          <a:xfrm>
            <a:off x="4939500" y="325025"/>
            <a:ext cx="3837000" cy="4626900"/>
          </a:xfrm>
          <a:prstGeom prst="rect">
            <a:avLst/>
          </a:prstGeom>
        </p:spPr>
        <p:txBody>
          <a:bodyPr anchorCtr="0" anchor="t" bIns="91425" lIns="91425" spcFirstLastPara="1" rIns="91425" wrap="square" tIns="91425">
            <a:noAutofit/>
          </a:bodyPr>
          <a:lstStyle/>
          <a:p>
            <a:pPr indent="-349250" lvl="0" marL="457200" rtl="0">
              <a:spcBef>
                <a:spcPts val="0"/>
              </a:spcBef>
              <a:spcAft>
                <a:spcPts val="0"/>
              </a:spcAft>
              <a:buSzPts val="1900"/>
              <a:buChar char="●"/>
            </a:pPr>
            <a:r>
              <a:rPr lang="en" sz="1900"/>
              <a:t>Final year undergraduate marketing students with experience in using mobile tech in learning activities</a:t>
            </a:r>
            <a:endParaRPr sz="1900"/>
          </a:p>
          <a:p>
            <a:pPr indent="-349250" lvl="0" marL="457200" rtl="0">
              <a:spcBef>
                <a:spcPts val="1000"/>
              </a:spcBef>
              <a:spcAft>
                <a:spcPts val="0"/>
              </a:spcAft>
              <a:buSzPts val="1900"/>
              <a:buChar char="●"/>
            </a:pPr>
            <a:r>
              <a:rPr lang="en" sz="1900" u="sng"/>
              <a:t>Group 1</a:t>
            </a:r>
            <a:r>
              <a:rPr lang="en" sz="1900"/>
              <a:t>: 6 participants, 44 minutes</a:t>
            </a:r>
            <a:endParaRPr sz="1900"/>
          </a:p>
          <a:p>
            <a:pPr indent="-349250" lvl="0" marL="457200" rtl="0">
              <a:spcBef>
                <a:spcPts val="1000"/>
              </a:spcBef>
              <a:spcAft>
                <a:spcPts val="0"/>
              </a:spcAft>
              <a:buSzPts val="1900"/>
              <a:buChar char="●"/>
            </a:pPr>
            <a:r>
              <a:rPr lang="en" sz="1900" u="sng"/>
              <a:t>Group 2</a:t>
            </a:r>
            <a:r>
              <a:rPr lang="en" sz="1900"/>
              <a:t>: 4 participants, 35 minutes</a:t>
            </a:r>
            <a:endParaRPr sz="1900"/>
          </a:p>
          <a:p>
            <a:pPr indent="-349250" lvl="0" marL="457200" rtl="0">
              <a:spcBef>
                <a:spcPts val="1000"/>
              </a:spcBef>
              <a:spcAft>
                <a:spcPts val="1000"/>
              </a:spcAft>
              <a:buSzPts val="1900"/>
              <a:buChar char="●"/>
            </a:pPr>
            <a:r>
              <a:rPr lang="en" sz="1900"/>
              <a:t>Questions about their experiences and opinions about mobile technology and learning activities</a:t>
            </a:r>
            <a:endParaRPr sz="1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2016 </a:t>
            </a:r>
            <a:r>
              <a:rPr lang="en"/>
              <a:t>Survey on English Usage of Hong Kong People</a:t>
            </a:r>
            <a:endParaRPr/>
          </a:p>
        </p:txBody>
      </p:sp>
      <p:sp>
        <p:nvSpPr>
          <p:cNvPr id="277" name="Shape 277"/>
          <p:cNvSpPr txBox="1"/>
          <p:nvPr>
            <p:ph idx="4294967295" type="body"/>
          </p:nvPr>
        </p:nvSpPr>
        <p:spPr>
          <a:xfrm>
            <a:off x="311700" y="1468825"/>
            <a:ext cx="8520600" cy="3099900"/>
          </a:xfrm>
          <a:prstGeom prst="rect">
            <a:avLst/>
          </a:prstGeom>
        </p:spPr>
        <p:txBody>
          <a:bodyPr anchorCtr="0" anchor="t" bIns="91425" lIns="91425" spcFirstLastPara="1" rIns="91425" wrap="square" tIns="91425">
            <a:noAutofit/>
          </a:bodyPr>
          <a:lstStyle/>
          <a:p>
            <a:pPr indent="-368300" lvl="0" marL="457200" rtl="0">
              <a:spcBef>
                <a:spcPts val="0"/>
              </a:spcBef>
              <a:spcAft>
                <a:spcPts val="0"/>
              </a:spcAft>
              <a:buSzPts val="2200"/>
              <a:buFont typeface="Calibri"/>
              <a:buChar char="●"/>
            </a:pPr>
            <a:r>
              <a:rPr lang="en" sz="2200">
                <a:latin typeface="Calibri"/>
                <a:ea typeface="Calibri"/>
                <a:cs typeface="Calibri"/>
                <a:sym typeface="Calibri"/>
              </a:rPr>
              <a:t>Cantonese-speaking citizens of Hong Kong of age 18 or above</a:t>
            </a:r>
            <a:endParaRPr sz="2200">
              <a:latin typeface="Calibri"/>
              <a:ea typeface="Calibri"/>
              <a:cs typeface="Calibri"/>
              <a:sym typeface="Calibri"/>
            </a:endParaRPr>
          </a:p>
          <a:p>
            <a:pPr indent="-368300" lvl="0" marL="457200" rtl="0">
              <a:spcBef>
                <a:spcPts val="1000"/>
              </a:spcBef>
              <a:spcAft>
                <a:spcPts val="0"/>
              </a:spcAft>
              <a:buSzPts val="2200"/>
              <a:buFont typeface="Calibri"/>
              <a:buChar char="●"/>
            </a:pPr>
            <a:r>
              <a:rPr lang="en" sz="2200">
                <a:latin typeface="Calibri"/>
                <a:ea typeface="Calibri"/>
                <a:cs typeface="Calibri"/>
                <a:sym typeface="Calibri"/>
              </a:rPr>
              <a:t>503 respondents</a:t>
            </a:r>
            <a:endParaRPr sz="2200">
              <a:latin typeface="Calibri"/>
              <a:ea typeface="Calibri"/>
              <a:cs typeface="Calibri"/>
              <a:sym typeface="Calibri"/>
            </a:endParaRPr>
          </a:p>
          <a:p>
            <a:pPr indent="0" lvl="0" marL="0" rtl="0">
              <a:spcBef>
                <a:spcPts val="1000"/>
              </a:spcBef>
              <a:spcAft>
                <a:spcPts val="1000"/>
              </a:spcAft>
              <a:buNone/>
            </a:pPr>
            <a:r>
              <a:t/>
            </a:r>
            <a:endParaRPr sz="1500">
              <a:latin typeface="Calibri"/>
              <a:ea typeface="Calibri"/>
              <a:cs typeface="Calibri"/>
              <a:sym typeface="Calibri"/>
            </a:endParaRPr>
          </a:p>
        </p:txBody>
      </p:sp>
      <p:pic>
        <p:nvPicPr>
          <p:cNvPr id="278" name="Shape 278"/>
          <p:cNvPicPr preferRelativeResize="0"/>
          <p:nvPr/>
        </p:nvPicPr>
        <p:blipFill>
          <a:blip r:embed="rId3">
            <a:alphaModFix/>
          </a:blip>
          <a:stretch>
            <a:fillRect/>
          </a:stretch>
        </p:blipFill>
        <p:spPr>
          <a:xfrm>
            <a:off x="4448125" y="3099375"/>
            <a:ext cx="4487350" cy="1402300"/>
          </a:xfrm>
          <a:prstGeom prst="rect">
            <a:avLst/>
          </a:prstGeom>
          <a:noFill/>
          <a:ln>
            <a:noFill/>
          </a:ln>
        </p:spPr>
      </p:pic>
      <p:sp>
        <p:nvSpPr>
          <p:cNvPr id="279" name="Shape 279"/>
          <p:cNvSpPr txBox="1"/>
          <p:nvPr/>
        </p:nvSpPr>
        <p:spPr>
          <a:xfrm>
            <a:off x="4499750" y="4283025"/>
            <a:ext cx="4487400" cy="536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000"/>
              </a:spcAft>
              <a:buNone/>
            </a:pPr>
            <a:r>
              <a:rPr lang="en" sz="1100" u="sng">
                <a:solidFill>
                  <a:schemeClr val="accent5"/>
                </a:solidFill>
                <a:latin typeface="Source Code Pro"/>
                <a:ea typeface="Source Code Pro"/>
                <a:cs typeface="Source Code Pro"/>
                <a:sym typeface="Source Code Pro"/>
                <a:hlinkClick r:id="rId4"/>
              </a:rPr>
              <a:t>https://www.hkupop.hku.hk/english/report/wall_street_english/index.htmla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Shape 425"/>
          <p:cNvSpPr txBox="1"/>
          <p:nvPr>
            <p:ph type="title"/>
          </p:nvPr>
        </p:nvSpPr>
        <p:spPr>
          <a:xfrm>
            <a:off x="324475" y="148225"/>
            <a:ext cx="3559500" cy="1373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Main Themes from Focus Groups</a:t>
            </a:r>
            <a:endParaRPr/>
          </a:p>
        </p:txBody>
      </p:sp>
      <p:sp>
        <p:nvSpPr>
          <p:cNvPr id="426" name="Shape 426"/>
          <p:cNvSpPr txBox="1"/>
          <p:nvPr>
            <p:ph idx="1" type="body"/>
          </p:nvPr>
        </p:nvSpPr>
        <p:spPr>
          <a:xfrm>
            <a:off x="177300" y="2001875"/>
            <a:ext cx="8789400" cy="2704200"/>
          </a:xfrm>
          <a:prstGeom prst="rect">
            <a:avLst/>
          </a:prstGeom>
        </p:spPr>
        <p:txBody>
          <a:bodyPr anchorCtr="0" anchor="t" bIns="91425" lIns="91425" spcFirstLastPara="1" rIns="91425" wrap="square" tIns="91425">
            <a:noAutofit/>
          </a:bodyPr>
          <a:lstStyle/>
          <a:p>
            <a:pPr indent="-330200" lvl="0" marL="457200" rtl="0">
              <a:spcBef>
                <a:spcPts val="0"/>
              </a:spcBef>
              <a:spcAft>
                <a:spcPts val="0"/>
              </a:spcAft>
              <a:buClr>
                <a:srgbClr val="404040"/>
              </a:buClr>
              <a:buSzPts val="1600"/>
              <a:buFont typeface="Arial"/>
              <a:buChar char="●"/>
            </a:pPr>
            <a:r>
              <a:rPr b="1" lang="en" sz="1600">
                <a:solidFill>
                  <a:srgbClr val="404040"/>
                </a:solidFill>
                <a:latin typeface="Arial"/>
                <a:ea typeface="Arial"/>
                <a:cs typeface="Arial"/>
                <a:sym typeface="Arial"/>
              </a:rPr>
              <a:t>Convenience</a:t>
            </a:r>
            <a:r>
              <a:rPr i="1" lang="en" sz="1600">
                <a:solidFill>
                  <a:srgbClr val="404040"/>
                </a:solidFill>
                <a:latin typeface="Arial"/>
                <a:ea typeface="Arial"/>
                <a:cs typeface="Arial"/>
                <a:sym typeface="Arial"/>
              </a:rPr>
              <a:t> (It is convenient for me to use my phone to type, even compared with using paper.)</a:t>
            </a:r>
            <a:endParaRPr i="1" sz="1600">
              <a:solidFill>
                <a:srgbClr val="404040"/>
              </a:solidFill>
              <a:latin typeface="Arial"/>
              <a:ea typeface="Arial"/>
              <a:cs typeface="Arial"/>
              <a:sym typeface="Arial"/>
            </a:endParaRPr>
          </a:p>
          <a:p>
            <a:pPr indent="-330200" lvl="0" marL="457200" rtl="0">
              <a:spcBef>
                <a:spcPts val="0"/>
              </a:spcBef>
              <a:spcAft>
                <a:spcPts val="0"/>
              </a:spcAft>
              <a:buClr>
                <a:srgbClr val="404040"/>
              </a:buClr>
              <a:buSzPts val="1600"/>
              <a:buFont typeface="Arial"/>
              <a:buChar char="●"/>
            </a:pPr>
            <a:r>
              <a:rPr b="1" lang="en" sz="1600">
                <a:solidFill>
                  <a:srgbClr val="404040"/>
                </a:solidFill>
                <a:latin typeface="Arial"/>
                <a:ea typeface="Arial"/>
                <a:cs typeface="Arial"/>
                <a:sym typeface="Arial"/>
              </a:rPr>
              <a:t>Interactions</a:t>
            </a:r>
            <a:r>
              <a:rPr lang="en" sz="1600">
                <a:solidFill>
                  <a:srgbClr val="404040"/>
                </a:solidFill>
                <a:latin typeface="Arial"/>
                <a:ea typeface="Arial"/>
                <a:cs typeface="Arial"/>
                <a:sym typeface="Arial"/>
              </a:rPr>
              <a:t> </a:t>
            </a:r>
            <a:r>
              <a:rPr i="1" lang="en" sz="1600">
                <a:solidFill>
                  <a:srgbClr val="404040"/>
                </a:solidFill>
                <a:latin typeface="Arial"/>
                <a:ea typeface="Arial"/>
                <a:cs typeface="Arial"/>
                <a:sym typeface="Arial"/>
              </a:rPr>
              <a:t>(The apps are good because we can use them to interact with each other and the teacher online.)</a:t>
            </a:r>
            <a:endParaRPr i="1" sz="1600">
              <a:solidFill>
                <a:srgbClr val="404040"/>
              </a:solidFill>
              <a:latin typeface="Arial"/>
              <a:ea typeface="Arial"/>
              <a:cs typeface="Arial"/>
              <a:sym typeface="Arial"/>
            </a:endParaRPr>
          </a:p>
          <a:p>
            <a:pPr indent="-330200" lvl="0" marL="457200" rtl="0">
              <a:spcBef>
                <a:spcPts val="0"/>
              </a:spcBef>
              <a:spcAft>
                <a:spcPts val="0"/>
              </a:spcAft>
              <a:buClr>
                <a:srgbClr val="404040"/>
              </a:buClr>
              <a:buSzPts val="1600"/>
              <a:buFont typeface="Arial"/>
              <a:buChar char="●"/>
            </a:pPr>
            <a:r>
              <a:rPr b="1" lang="en" sz="1600">
                <a:solidFill>
                  <a:srgbClr val="404040"/>
                </a:solidFill>
                <a:latin typeface="Arial"/>
                <a:ea typeface="Arial"/>
                <a:cs typeface="Arial"/>
                <a:sym typeface="Arial"/>
              </a:rPr>
              <a:t>Opportunity to contribute</a:t>
            </a:r>
            <a:r>
              <a:rPr lang="en" sz="1600">
                <a:solidFill>
                  <a:srgbClr val="404040"/>
                </a:solidFill>
                <a:latin typeface="Arial"/>
                <a:ea typeface="Arial"/>
                <a:cs typeface="Arial"/>
                <a:sym typeface="Arial"/>
              </a:rPr>
              <a:t> </a:t>
            </a:r>
            <a:r>
              <a:rPr i="1" lang="en" sz="1600">
                <a:solidFill>
                  <a:srgbClr val="404040"/>
                </a:solidFill>
                <a:latin typeface="Arial"/>
                <a:ea typeface="Arial"/>
                <a:cs typeface="Arial"/>
                <a:sym typeface="Arial"/>
              </a:rPr>
              <a:t>(Google Slides is effective because we can all edit the presentation at the same time during class.)</a:t>
            </a:r>
            <a:endParaRPr i="1" sz="1600">
              <a:solidFill>
                <a:srgbClr val="404040"/>
              </a:solidFill>
              <a:latin typeface="Arial"/>
              <a:ea typeface="Arial"/>
              <a:cs typeface="Arial"/>
              <a:sym typeface="Arial"/>
            </a:endParaRPr>
          </a:p>
          <a:p>
            <a:pPr indent="-330200" lvl="0" marL="457200" rtl="0">
              <a:spcBef>
                <a:spcPts val="0"/>
              </a:spcBef>
              <a:spcAft>
                <a:spcPts val="0"/>
              </a:spcAft>
              <a:buClr>
                <a:srgbClr val="404040"/>
              </a:buClr>
              <a:buSzPts val="1600"/>
              <a:buFont typeface="Arial"/>
              <a:buChar char="●"/>
            </a:pPr>
            <a:r>
              <a:rPr b="1" lang="en" sz="1600">
                <a:solidFill>
                  <a:srgbClr val="404040"/>
                </a:solidFill>
                <a:latin typeface="Arial"/>
                <a:ea typeface="Arial"/>
                <a:cs typeface="Arial"/>
                <a:sym typeface="Arial"/>
              </a:rPr>
              <a:t>Preference for mobile technology</a:t>
            </a:r>
            <a:r>
              <a:rPr lang="en" sz="1600">
                <a:solidFill>
                  <a:srgbClr val="404040"/>
                </a:solidFill>
                <a:latin typeface="Arial"/>
                <a:ea typeface="Arial"/>
                <a:cs typeface="Arial"/>
                <a:sym typeface="Arial"/>
              </a:rPr>
              <a:t> </a:t>
            </a:r>
            <a:r>
              <a:rPr i="1" lang="en" sz="1600">
                <a:solidFill>
                  <a:srgbClr val="404040"/>
                </a:solidFill>
                <a:latin typeface="Arial"/>
                <a:ea typeface="Arial"/>
                <a:cs typeface="Arial"/>
                <a:sym typeface="Arial"/>
              </a:rPr>
              <a:t>(I prefer using my phone and sometimes my tablet when working on class activities.)</a:t>
            </a:r>
            <a:endParaRPr i="1" sz="1600">
              <a:solidFill>
                <a:srgbClr val="404040"/>
              </a:solidFill>
              <a:latin typeface="Arial"/>
              <a:ea typeface="Arial"/>
              <a:cs typeface="Arial"/>
              <a:sym typeface="Arial"/>
            </a:endParaRPr>
          </a:p>
          <a:p>
            <a:pPr indent="-330200" lvl="0" marL="457200" rtl="0">
              <a:spcBef>
                <a:spcPts val="0"/>
              </a:spcBef>
              <a:spcAft>
                <a:spcPts val="0"/>
              </a:spcAft>
              <a:buClr>
                <a:srgbClr val="404040"/>
              </a:buClr>
              <a:buSzPts val="1600"/>
              <a:buFont typeface="Arial"/>
              <a:buChar char="●"/>
            </a:pPr>
            <a:r>
              <a:rPr b="1" lang="en" sz="1600">
                <a:solidFill>
                  <a:srgbClr val="404040"/>
                </a:solidFill>
                <a:latin typeface="Arial"/>
                <a:ea typeface="Arial"/>
                <a:cs typeface="Arial"/>
                <a:sym typeface="Arial"/>
              </a:rPr>
              <a:t>Effectiveness of learning</a:t>
            </a:r>
            <a:r>
              <a:rPr lang="en" sz="1600">
                <a:solidFill>
                  <a:srgbClr val="404040"/>
                </a:solidFill>
                <a:latin typeface="Arial"/>
                <a:ea typeface="Arial"/>
                <a:cs typeface="Arial"/>
                <a:sym typeface="Arial"/>
              </a:rPr>
              <a:t> </a:t>
            </a:r>
            <a:r>
              <a:rPr i="1" lang="en" sz="1600">
                <a:solidFill>
                  <a:srgbClr val="404040"/>
                </a:solidFill>
                <a:latin typeface="Arial"/>
                <a:ea typeface="Arial"/>
                <a:cs typeface="Arial"/>
                <a:sym typeface="Arial"/>
              </a:rPr>
              <a:t>(Using Google Classroom helps me learn better compared to Moodle; I am motivated to learn more because I want to perform better than other groups.)</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Shape 431"/>
          <p:cNvSpPr txBox="1"/>
          <p:nvPr>
            <p:ph type="title"/>
          </p:nvPr>
        </p:nvSpPr>
        <p:spPr>
          <a:xfrm>
            <a:off x="349300" y="450120"/>
            <a:ext cx="3898200" cy="411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Static Group Comparison Study</a:t>
            </a:r>
            <a:endParaRPr/>
          </a:p>
        </p:txBody>
      </p:sp>
      <p:sp>
        <p:nvSpPr>
          <p:cNvPr id="432" name="Shape 432"/>
          <p:cNvSpPr txBox="1"/>
          <p:nvPr>
            <p:ph idx="1" type="body"/>
          </p:nvPr>
        </p:nvSpPr>
        <p:spPr>
          <a:xfrm>
            <a:off x="3586650" y="514050"/>
            <a:ext cx="5154900" cy="4115400"/>
          </a:xfrm>
          <a:prstGeom prst="rect">
            <a:avLst/>
          </a:prstGeom>
        </p:spPr>
        <p:txBody>
          <a:bodyPr anchorCtr="0" anchor="t" bIns="91425" lIns="91425" spcFirstLastPara="1" rIns="91425" wrap="square" tIns="91425">
            <a:noAutofit/>
          </a:bodyPr>
          <a:lstStyle/>
          <a:p>
            <a:pPr indent="-361950" lvl="0" marL="457200" rtl="0">
              <a:spcBef>
                <a:spcPts val="0"/>
              </a:spcBef>
              <a:spcAft>
                <a:spcPts val="0"/>
              </a:spcAft>
              <a:buSzPts val="2100"/>
              <a:buChar char="●"/>
            </a:pPr>
            <a:r>
              <a:rPr lang="en" sz="2100"/>
              <a:t>Two cohorts of Strategic Marketing</a:t>
            </a:r>
            <a:endParaRPr sz="2100"/>
          </a:p>
          <a:p>
            <a:pPr indent="-349250" lvl="1" marL="914400" rtl="0">
              <a:spcBef>
                <a:spcPts val="1600"/>
              </a:spcBef>
              <a:spcAft>
                <a:spcPts val="0"/>
              </a:spcAft>
              <a:buSzPts val="1900"/>
              <a:buChar char="○"/>
            </a:pPr>
            <a:r>
              <a:rPr lang="en" sz="1900"/>
              <a:t>Cohort 1 (Sem 1, AY 2015-16, did not use mobile technologies)</a:t>
            </a:r>
            <a:endParaRPr sz="1900"/>
          </a:p>
          <a:p>
            <a:pPr indent="-349250" lvl="1" marL="914400" rtl="0">
              <a:spcBef>
                <a:spcPts val="1600"/>
              </a:spcBef>
              <a:spcAft>
                <a:spcPts val="0"/>
              </a:spcAft>
              <a:buSzPts val="1900"/>
              <a:buChar char="○"/>
            </a:pPr>
            <a:r>
              <a:rPr lang="en" sz="1900"/>
              <a:t>Cohort 2 </a:t>
            </a:r>
            <a:r>
              <a:rPr lang="en" sz="1900"/>
              <a:t>(Sem 1, AY 2016-17, extensively used mobile technologies)</a:t>
            </a:r>
            <a:endParaRPr sz="1900"/>
          </a:p>
          <a:p>
            <a:pPr indent="-361950" lvl="0" marL="457200">
              <a:spcBef>
                <a:spcPts val="1600"/>
              </a:spcBef>
              <a:spcAft>
                <a:spcPts val="1600"/>
              </a:spcAft>
              <a:buSzPts val="2100"/>
              <a:buChar char="●"/>
            </a:pPr>
            <a:r>
              <a:rPr lang="en" sz="2100"/>
              <a:t>Comparison of Course Feedback Questionnaires (CFQs) and Final Exam scores</a:t>
            </a:r>
            <a:endParaRPr sz="2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Shape 437"/>
          <p:cNvSpPr txBox="1"/>
          <p:nvPr>
            <p:ph type="title"/>
          </p:nvPr>
        </p:nvSpPr>
        <p:spPr>
          <a:xfrm>
            <a:off x="324475" y="148225"/>
            <a:ext cx="3559500" cy="1373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CFQ Comparison</a:t>
            </a:r>
            <a:endParaRPr/>
          </a:p>
        </p:txBody>
      </p:sp>
      <p:graphicFrame>
        <p:nvGraphicFramePr>
          <p:cNvPr id="438" name="Shape 438"/>
          <p:cNvGraphicFramePr/>
          <p:nvPr/>
        </p:nvGraphicFramePr>
        <p:xfrm>
          <a:off x="305275" y="2166700"/>
          <a:ext cx="3000000" cy="3000000"/>
        </p:xfrm>
        <a:graphic>
          <a:graphicData uri="http://schemas.openxmlformats.org/drawingml/2006/table">
            <a:tbl>
              <a:tblPr>
                <a:noFill/>
                <a:tableStyleId>{91EB2D97-D7A4-4FBA-964B-4120C8D3D921}</a:tableStyleId>
              </a:tblPr>
              <a:tblGrid>
                <a:gridCol w="3098700"/>
                <a:gridCol w="1086950"/>
                <a:gridCol w="1086950"/>
                <a:gridCol w="1086950"/>
                <a:gridCol w="1086950"/>
                <a:gridCol w="1086950"/>
              </a:tblGrid>
              <a:tr h="12700">
                <a:tc>
                  <a:txBody>
                    <a:bodyPr>
                      <a:noAutofit/>
                    </a:bodyPr>
                    <a:lstStyle/>
                    <a:p>
                      <a:pPr indent="0" lvl="0" marL="0" rtl="0" algn="ctr">
                        <a:spcBef>
                          <a:spcPts val="0"/>
                        </a:spcBef>
                        <a:spcAft>
                          <a:spcPts val="0"/>
                        </a:spcAft>
                        <a:buNone/>
                      </a:pPr>
                      <a:r>
                        <a:rPr b="1" lang="en" sz="1100"/>
                        <a:t>CFQ Item</a:t>
                      </a:r>
                      <a:endParaRPr b="1" sz="1100"/>
                    </a:p>
                  </a:txBody>
                  <a:tcPr marT="63500" marB="63500" marR="63500" marL="63500"/>
                </a:tc>
                <a:tc>
                  <a:txBody>
                    <a:bodyPr>
                      <a:noAutofit/>
                    </a:bodyPr>
                    <a:lstStyle/>
                    <a:p>
                      <a:pPr indent="0" lvl="0" marL="0" rtl="0" algn="ctr">
                        <a:spcBef>
                          <a:spcPts val="0"/>
                        </a:spcBef>
                        <a:spcAft>
                          <a:spcPts val="0"/>
                        </a:spcAft>
                        <a:buNone/>
                      </a:pPr>
                      <a:r>
                        <a:rPr b="1" lang="en" sz="1100"/>
                        <a:t>Cohort 1</a:t>
                      </a:r>
                      <a:r>
                        <a:rPr b="1" lang="en" sz="1100"/>
                        <a:t> mean (n = 44)</a:t>
                      </a:r>
                      <a:endParaRPr b="1" sz="1100"/>
                    </a:p>
                  </a:txBody>
                  <a:tcPr marT="63500" marB="63500" marR="63500" marL="63500"/>
                </a:tc>
                <a:tc>
                  <a:txBody>
                    <a:bodyPr>
                      <a:noAutofit/>
                    </a:bodyPr>
                    <a:lstStyle/>
                    <a:p>
                      <a:pPr indent="0" lvl="0" marL="0" rtl="0" algn="ctr">
                        <a:spcBef>
                          <a:spcPts val="0"/>
                        </a:spcBef>
                        <a:spcAft>
                          <a:spcPts val="0"/>
                        </a:spcAft>
                        <a:buNone/>
                      </a:pPr>
                      <a:r>
                        <a:rPr b="1" lang="en" sz="1100"/>
                        <a:t>Cohort 2 mean (</a:t>
                      </a:r>
                      <a:r>
                        <a:rPr b="1" lang="en" sz="1100"/>
                        <a:t>n = 24)</a:t>
                      </a:r>
                      <a:endParaRPr b="1" sz="1100"/>
                    </a:p>
                  </a:txBody>
                  <a:tcPr marT="63500" marB="63500" marR="63500" marL="63500"/>
                </a:tc>
                <a:tc>
                  <a:txBody>
                    <a:bodyPr>
                      <a:noAutofit/>
                    </a:bodyPr>
                    <a:lstStyle/>
                    <a:p>
                      <a:pPr indent="0" lvl="0" marL="0" rtl="0" algn="ctr">
                        <a:spcBef>
                          <a:spcPts val="0"/>
                        </a:spcBef>
                        <a:spcAft>
                          <a:spcPts val="0"/>
                        </a:spcAft>
                        <a:buNone/>
                      </a:pPr>
                      <a:r>
                        <a:rPr b="1" lang="en" sz="1100"/>
                        <a:t>t</a:t>
                      </a:r>
                      <a:endParaRPr b="1" sz="1100"/>
                    </a:p>
                  </a:txBody>
                  <a:tcPr marT="63500" marB="63500" marR="63500" marL="63500"/>
                </a:tc>
                <a:tc>
                  <a:txBody>
                    <a:bodyPr>
                      <a:noAutofit/>
                    </a:bodyPr>
                    <a:lstStyle/>
                    <a:p>
                      <a:pPr indent="0" lvl="0" marL="0" rtl="0" algn="ctr">
                        <a:spcBef>
                          <a:spcPts val="0"/>
                        </a:spcBef>
                        <a:spcAft>
                          <a:spcPts val="0"/>
                        </a:spcAft>
                        <a:buNone/>
                      </a:pPr>
                      <a:r>
                        <a:rPr b="1" lang="en" sz="1100"/>
                        <a:t>Sig.</a:t>
                      </a:r>
                      <a:endParaRPr b="1" sz="1100"/>
                    </a:p>
                  </a:txBody>
                  <a:tcPr marT="63500" marB="63500" marR="63500" marL="63500"/>
                </a:tc>
                <a:tc>
                  <a:txBody>
                    <a:bodyPr>
                      <a:noAutofit/>
                    </a:bodyPr>
                    <a:lstStyle/>
                    <a:p>
                      <a:pPr indent="0" lvl="0" marL="0" rtl="0" algn="ctr">
                        <a:spcBef>
                          <a:spcPts val="0"/>
                        </a:spcBef>
                        <a:spcAft>
                          <a:spcPts val="0"/>
                        </a:spcAft>
                        <a:buNone/>
                      </a:pPr>
                      <a:r>
                        <a:rPr b="1" lang="en" sz="1100"/>
                        <a:t>Effect size (Cohen’s d)</a:t>
                      </a:r>
                      <a:endParaRPr b="1" sz="1100"/>
                    </a:p>
                  </a:txBody>
                  <a:tcPr marT="63500" marB="63500" marR="63500" marL="63500"/>
                </a:tc>
              </a:tr>
              <a:tr h="12700">
                <a:tc>
                  <a:txBody>
                    <a:bodyPr>
                      <a:noAutofit/>
                    </a:bodyPr>
                    <a:lstStyle/>
                    <a:p>
                      <a:pPr indent="0" lvl="0" marL="0" rtl="0">
                        <a:spcBef>
                          <a:spcPts val="0"/>
                        </a:spcBef>
                        <a:spcAft>
                          <a:spcPts val="0"/>
                        </a:spcAft>
                        <a:buNone/>
                      </a:pPr>
                      <a:r>
                        <a:rPr lang="en" sz="1300"/>
                        <a:t>The teaching and learning activities provided me the opportunities to learn through active participation.</a:t>
                      </a:r>
                      <a:endParaRPr sz="1300"/>
                    </a:p>
                  </a:txBody>
                  <a:tcPr marT="63500" marB="63500" marR="63500" marL="63500"/>
                </a:tc>
                <a:tc>
                  <a:txBody>
                    <a:bodyPr>
                      <a:noAutofit/>
                    </a:bodyPr>
                    <a:lstStyle/>
                    <a:p>
                      <a:pPr indent="0" lvl="0" marL="0" rtl="0" algn="ctr">
                        <a:spcBef>
                          <a:spcPts val="0"/>
                        </a:spcBef>
                        <a:spcAft>
                          <a:spcPts val="0"/>
                        </a:spcAft>
                        <a:buNone/>
                      </a:pPr>
                      <a:r>
                        <a:rPr lang="en" sz="1300"/>
                        <a:t>4.11</a:t>
                      </a:r>
                      <a:endParaRPr sz="1300"/>
                    </a:p>
                  </a:txBody>
                  <a:tcPr marT="63500" marB="63500" marR="63500" marL="63500"/>
                </a:tc>
                <a:tc>
                  <a:txBody>
                    <a:bodyPr>
                      <a:noAutofit/>
                    </a:bodyPr>
                    <a:lstStyle/>
                    <a:p>
                      <a:pPr indent="0" lvl="0" marL="0" rtl="0" algn="ctr">
                        <a:spcBef>
                          <a:spcPts val="0"/>
                        </a:spcBef>
                        <a:spcAft>
                          <a:spcPts val="0"/>
                        </a:spcAft>
                        <a:buNone/>
                      </a:pPr>
                      <a:r>
                        <a:rPr lang="en" sz="1300"/>
                        <a:t>4.50</a:t>
                      </a:r>
                      <a:endParaRPr sz="1300"/>
                    </a:p>
                  </a:txBody>
                  <a:tcPr marT="63500" marB="63500" marR="63500" marL="63500"/>
                </a:tc>
                <a:tc>
                  <a:txBody>
                    <a:bodyPr>
                      <a:noAutofit/>
                    </a:bodyPr>
                    <a:lstStyle/>
                    <a:p>
                      <a:pPr indent="0" lvl="0" marL="0" rtl="0" algn="ctr">
                        <a:spcBef>
                          <a:spcPts val="0"/>
                        </a:spcBef>
                        <a:spcAft>
                          <a:spcPts val="0"/>
                        </a:spcAft>
                        <a:buNone/>
                      </a:pPr>
                      <a:r>
                        <a:rPr lang="en" sz="1300"/>
                        <a:t>2.50</a:t>
                      </a:r>
                      <a:endParaRPr sz="1300"/>
                    </a:p>
                  </a:txBody>
                  <a:tcPr marT="63500" marB="63500" marR="63500" marL="63500"/>
                </a:tc>
                <a:tc>
                  <a:txBody>
                    <a:bodyPr>
                      <a:noAutofit/>
                    </a:bodyPr>
                    <a:lstStyle/>
                    <a:p>
                      <a:pPr indent="0" lvl="0" marL="0" rtl="0" algn="ctr">
                        <a:spcBef>
                          <a:spcPts val="0"/>
                        </a:spcBef>
                        <a:spcAft>
                          <a:spcPts val="0"/>
                        </a:spcAft>
                        <a:buNone/>
                      </a:pPr>
                      <a:r>
                        <a:rPr lang="en" sz="1300"/>
                        <a:t>p &lt; 0.05</a:t>
                      </a:r>
                      <a:endParaRPr sz="1300"/>
                    </a:p>
                  </a:txBody>
                  <a:tcPr marT="63500" marB="63500" marR="63500" marL="63500"/>
                </a:tc>
                <a:tc>
                  <a:txBody>
                    <a:bodyPr>
                      <a:noAutofit/>
                    </a:bodyPr>
                    <a:lstStyle/>
                    <a:p>
                      <a:pPr indent="0" lvl="0" marL="0" rtl="0" algn="ctr">
                        <a:spcBef>
                          <a:spcPts val="0"/>
                        </a:spcBef>
                        <a:spcAft>
                          <a:spcPts val="0"/>
                        </a:spcAft>
                        <a:buNone/>
                      </a:pPr>
                      <a:r>
                        <a:rPr lang="en" sz="1300"/>
                        <a:t>0.67</a:t>
                      </a:r>
                      <a:endParaRPr sz="1300"/>
                    </a:p>
                  </a:txBody>
                  <a:tcPr marT="63500" marB="63500" marR="63500" marL="63500"/>
                </a:tc>
              </a:tr>
              <a:tr h="12700">
                <a:tc>
                  <a:txBody>
                    <a:bodyPr>
                      <a:noAutofit/>
                    </a:bodyPr>
                    <a:lstStyle/>
                    <a:p>
                      <a:pPr indent="0" lvl="0" marL="0" rtl="0">
                        <a:spcBef>
                          <a:spcPts val="0"/>
                        </a:spcBef>
                        <a:spcAft>
                          <a:spcPts val="0"/>
                        </a:spcAft>
                        <a:buNone/>
                      </a:pPr>
                      <a:r>
                        <a:rPr lang="en" sz="1300"/>
                        <a:t>The teaching and learning activities helped me learn what I was supposed to learn.</a:t>
                      </a:r>
                      <a:endParaRPr sz="1300"/>
                    </a:p>
                  </a:txBody>
                  <a:tcPr marT="63500" marB="63500" marR="63500" marL="63500"/>
                </a:tc>
                <a:tc>
                  <a:txBody>
                    <a:bodyPr>
                      <a:noAutofit/>
                    </a:bodyPr>
                    <a:lstStyle/>
                    <a:p>
                      <a:pPr indent="0" lvl="0" marL="0" rtl="0" algn="ctr">
                        <a:spcBef>
                          <a:spcPts val="0"/>
                        </a:spcBef>
                        <a:spcAft>
                          <a:spcPts val="0"/>
                        </a:spcAft>
                        <a:buNone/>
                      </a:pPr>
                      <a:r>
                        <a:rPr lang="en" sz="1300"/>
                        <a:t>4.18</a:t>
                      </a:r>
                      <a:endParaRPr sz="1300"/>
                    </a:p>
                  </a:txBody>
                  <a:tcPr marT="63500" marB="63500" marR="63500" marL="63500"/>
                </a:tc>
                <a:tc>
                  <a:txBody>
                    <a:bodyPr>
                      <a:noAutofit/>
                    </a:bodyPr>
                    <a:lstStyle/>
                    <a:p>
                      <a:pPr indent="0" lvl="0" marL="0" rtl="0" algn="ctr">
                        <a:spcBef>
                          <a:spcPts val="0"/>
                        </a:spcBef>
                        <a:spcAft>
                          <a:spcPts val="0"/>
                        </a:spcAft>
                        <a:buNone/>
                      </a:pPr>
                      <a:r>
                        <a:rPr lang="en" sz="1300"/>
                        <a:t>4.54</a:t>
                      </a:r>
                      <a:endParaRPr sz="1300"/>
                    </a:p>
                  </a:txBody>
                  <a:tcPr marT="63500" marB="63500" marR="63500" marL="63500"/>
                </a:tc>
                <a:tc>
                  <a:txBody>
                    <a:bodyPr>
                      <a:noAutofit/>
                    </a:bodyPr>
                    <a:lstStyle/>
                    <a:p>
                      <a:pPr indent="0" lvl="0" marL="0" rtl="0" algn="ctr">
                        <a:spcBef>
                          <a:spcPts val="0"/>
                        </a:spcBef>
                        <a:spcAft>
                          <a:spcPts val="0"/>
                        </a:spcAft>
                        <a:buNone/>
                      </a:pPr>
                      <a:r>
                        <a:rPr lang="en" sz="1300"/>
                        <a:t>2.43</a:t>
                      </a:r>
                      <a:endParaRPr sz="1300"/>
                    </a:p>
                  </a:txBody>
                  <a:tcPr marT="63500" marB="63500" marR="63500" marL="63500"/>
                </a:tc>
                <a:tc>
                  <a:txBody>
                    <a:bodyPr>
                      <a:noAutofit/>
                    </a:bodyPr>
                    <a:lstStyle/>
                    <a:p>
                      <a:pPr indent="0" lvl="0" marL="0" rtl="0" algn="ctr">
                        <a:spcBef>
                          <a:spcPts val="0"/>
                        </a:spcBef>
                        <a:spcAft>
                          <a:spcPts val="0"/>
                        </a:spcAft>
                        <a:buNone/>
                      </a:pPr>
                      <a:r>
                        <a:rPr lang="en" sz="1300"/>
                        <a:t>p &lt; 0.05</a:t>
                      </a:r>
                      <a:endParaRPr sz="1300"/>
                    </a:p>
                  </a:txBody>
                  <a:tcPr marT="63500" marB="63500" marR="63500" marL="63500"/>
                </a:tc>
                <a:tc>
                  <a:txBody>
                    <a:bodyPr>
                      <a:noAutofit/>
                    </a:bodyPr>
                    <a:lstStyle/>
                    <a:p>
                      <a:pPr indent="0" lvl="0" marL="0" rtl="0" algn="ctr">
                        <a:spcBef>
                          <a:spcPts val="0"/>
                        </a:spcBef>
                        <a:spcAft>
                          <a:spcPts val="0"/>
                        </a:spcAft>
                        <a:buNone/>
                      </a:pPr>
                      <a:r>
                        <a:rPr lang="en" sz="1300"/>
                        <a:t>0.64</a:t>
                      </a:r>
                      <a:endParaRPr sz="1300"/>
                    </a:p>
                  </a:txBody>
                  <a:tcPr marT="63500" marB="63500" marR="63500" marL="63500"/>
                </a:tc>
              </a:tr>
              <a:tr h="12700">
                <a:tc>
                  <a:txBody>
                    <a:bodyPr>
                      <a:noAutofit/>
                    </a:bodyPr>
                    <a:lstStyle/>
                    <a:p>
                      <a:pPr indent="0" lvl="0" marL="0" rtl="0">
                        <a:spcBef>
                          <a:spcPts val="0"/>
                        </a:spcBef>
                        <a:spcAft>
                          <a:spcPts val="0"/>
                        </a:spcAft>
                        <a:buNone/>
                      </a:pPr>
                      <a:r>
                        <a:rPr lang="en" sz="1300"/>
                        <a:t>I have achieved what I was supposed to learn in this course.</a:t>
                      </a:r>
                      <a:endParaRPr sz="1300"/>
                    </a:p>
                  </a:txBody>
                  <a:tcPr marT="63500" marB="63500" marR="63500" marL="63500"/>
                </a:tc>
                <a:tc>
                  <a:txBody>
                    <a:bodyPr>
                      <a:noAutofit/>
                    </a:bodyPr>
                    <a:lstStyle/>
                    <a:p>
                      <a:pPr indent="0" lvl="0" marL="0" rtl="0" algn="ctr">
                        <a:spcBef>
                          <a:spcPts val="0"/>
                        </a:spcBef>
                        <a:spcAft>
                          <a:spcPts val="0"/>
                        </a:spcAft>
                        <a:buNone/>
                      </a:pPr>
                      <a:r>
                        <a:rPr lang="en" sz="1300"/>
                        <a:t>4.18</a:t>
                      </a:r>
                      <a:endParaRPr sz="1300"/>
                    </a:p>
                  </a:txBody>
                  <a:tcPr marT="63500" marB="63500" marR="63500" marL="63500"/>
                </a:tc>
                <a:tc>
                  <a:txBody>
                    <a:bodyPr>
                      <a:noAutofit/>
                    </a:bodyPr>
                    <a:lstStyle/>
                    <a:p>
                      <a:pPr indent="0" lvl="0" marL="0" rtl="0" algn="ctr">
                        <a:spcBef>
                          <a:spcPts val="0"/>
                        </a:spcBef>
                        <a:spcAft>
                          <a:spcPts val="0"/>
                        </a:spcAft>
                        <a:buNone/>
                      </a:pPr>
                      <a:r>
                        <a:rPr lang="en" sz="1300"/>
                        <a:t>4.38</a:t>
                      </a:r>
                      <a:endParaRPr sz="1300"/>
                    </a:p>
                  </a:txBody>
                  <a:tcPr marT="63500" marB="63500" marR="63500" marL="63500"/>
                </a:tc>
                <a:tc>
                  <a:txBody>
                    <a:bodyPr>
                      <a:noAutofit/>
                    </a:bodyPr>
                    <a:lstStyle/>
                    <a:p>
                      <a:pPr indent="0" lvl="0" marL="0" rtl="0" algn="ctr">
                        <a:spcBef>
                          <a:spcPts val="0"/>
                        </a:spcBef>
                        <a:spcAft>
                          <a:spcPts val="0"/>
                        </a:spcAft>
                        <a:buNone/>
                      </a:pPr>
                      <a:r>
                        <a:rPr lang="en" sz="1300"/>
                        <a:t>1.17</a:t>
                      </a:r>
                      <a:endParaRPr sz="1300"/>
                    </a:p>
                  </a:txBody>
                  <a:tcPr marT="63500" marB="63500" marR="63500" marL="63500"/>
                </a:tc>
                <a:tc>
                  <a:txBody>
                    <a:bodyPr>
                      <a:noAutofit/>
                    </a:bodyPr>
                    <a:lstStyle/>
                    <a:p>
                      <a:pPr indent="0" lvl="0" marL="0" rtl="0" algn="ctr">
                        <a:spcBef>
                          <a:spcPts val="0"/>
                        </a:spcBef>
                        <a:spcAft>
                          <a:spcPts val="0"/>
                        </a:spcAft>
                        <a:buNone/>
                      </a:pPr>
                      <a:r>
                        <a:rPr i="1" lang="en" sz="1300"/>
                        <a:t>n.s.</a:t>
                      </a:r>
                      <a:endParaRPr i="1" sz="1300"/>
                    </a:p>
                  </a:txBody>
                  <a:tcPr marT="63500" marB="63500" marR="63500" marL="63500"/>
                </a:tc>
                <a:tc>
                  <a:txBody>
                    <a:bodyPr>
                      <a:noAutofit/>
                    </a:bodyPr>
                    <a:lstStyle/>
                    <a:p>
                      <a:pPr indent="0" lvl="0" marL="0" rtl="0" algn="ctr">
                        <a:spcBef>
                          <a:spcPts val="0"/>
                        </a:spcBef>
                        <a:spcAft>
                          <a:spcPts val="0"/>
                        </a:spcAft>
                        <a:buNone/>
                      </a:pPr>
                      <a:r>
                        <a:rPr lang="en" sz="1300"/>
                        <a:t>0.33</a:t>
                      </a:r>
                      <a:endParaRPr sz="1300"/>
                    </a:p>
                  </a:txBody>
                  <a:tcPr marT="63500" marB="63500" marR="63500" marL="63500"/>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Shape 443"/>
          <p:cNvSpPr txBox="1"/>
          <p:nvPr>
            <p:ph type="title"/>
          </p:nvPr>
        </p:nvSpPr>
        <p:spPr>
          <a:xfrm>
            <a:off x="324475" y="148225"/>
            <a:ext cx="3559500" cy="1373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CFQ Comparison</a:t>
            </a:r>
            <a:endParaRPr/>
          </a:p>
        </p:txBody>
      </p:sp>
      <p:sp>
        <p:nvSpPr>
          <p:cNvPr id="444" name="Shape 444"/>
          <p:cNvSpPr txBox="1"/>
          <p:nvPr>
            <p:ph idx="1" type="body"/>
          </p:nvPr>
        </p:nvSpPr>
        <p:spPr>
          <a:xfrm>
            <a:off x="324475" y="1920450"/>
            <a:ext cx="8494800" cy="2704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i="1" lang="en" sz="1900" u="sng">
                <a:solidFill>
                  <a:srgbClr val="404040"/>
                </a:solidFill>
                <a:latin typeface="Arial"/>
                <a:ea typeface="Arial"/>
                <a:cs typeface="Arial"/>
                <a:sym typeface="Arial"/>
              </a:rPr>
              <a:t>Student comments from the 2015-16 CFQs:</a:t>
            </a:r>
            <a:endParaRPr i="1" sz="1900" u="sng">
              <a:solidFill>
                <a:srgbClr val="404040"/>
              </a:solidFill>
              <a:latin typeface="Arial"/>
              <a:ea typeface="Arial"/>
              <a:cs typeface="Arial"/>
              <a:sym typeface="Arial"/>
            </a:endParaRPr>
          </a:p>
          <a:p>
            <a:pPr indent="-349250" lvl="0" marL="673100" rtl="0">
              <a:spcBef>
                <a:spcPts val="1700"/>
              </a:spcBef>
              <a:spcAft>
                <a:spcPts val="0"/>
              </a:spcAft>
              <a:buClr>
                <a:srgbClr val="404040"/>
              </a:buClr>
              <a:buSzPts val="1900"/>
              <a:buFont typeface="Arial"/>
              <a:buChar char="●"/>
            </a:pPr>
            <a:r>
              <a:rPr i="1" lang="en" sz="1900">
                <a:solidFill>
                  <a:srgbClr val="404040"/>
                </a:solidFill>
                <a:latin typeface="Arial"/>
                <a:ea typeface="Arial"/>
                <a:cs typeface="Arial"/>
                <a:sym typeface="Arial"/>
              </a:rPr>
              <a:t>lecturer introduced some new method of presentation</a:t>
            </a:r>
            <a:endParaRPr i="1" sz="1900">
              <a:solidFill>
                <a:srgbClr val="404040"/>
              </a:solidFill>
              <a:latin typeface="Arial"/>
              <a:ea typeface="Arial"/>
              <a:cs typeface="Arial"/>
              <a:sym typeface="Arial"/>
            </a:endParaRPr>
          </a:p>
          <a:p>
            <a:pPr indent="-349250" lvl="0" marL="673100" rtl="0">
              <a:spcBef>
                <a:spcPts val="0"/>
              </a:spcBef>
              <a:spcAft>
                <a:spcPts val="0"/>
              </a:spcAft>
              <a:buClr>
                <a:srgbClr val="404040"/>
              </a:buClr>
              <a:buSzPts val="1900"/>
              <a:buFont typeface="Arial"/>
              <a:buChar char="●"/>
            </a:pPr>
            <a:r>
              <a:rPr i="1" lang="en" sz="1900">
                <a:solidFill>
                  <a:srgbClr val="404040"/>
                </a:solidFill>
                <a:latin typeface="Arial"/>
                <a:ea typeface="Arial"/>
                <a:cs typeface="Arial"/>
                <a:sym typeface="Arial"/>
              </a:rPr>
              <a:t>Class activities help me to understand the theories very much. We have well interaction between students and also teacher.</a:t>
            </a:r>
            <a:endParaRPr i="1" sz="1900">
              <a:solidFill>
                <a:srgbClr val="404040"/>
              </a:solidFill>
              <a:latin typeface="Arial"/>
              <a:ea typeface="Arial"/>
              <a:cs typeface="Arial"/>
              <a:sym typeface="Arial"/>
            </a:endParaRPr>
          </a:p>
          <a:p>
            <a:pPr indent="-349250" lvl="0" marL="673100" rtl="0">
              <a:spcBef>
                <a:spcPts val="0"/>
              </a:spcBef>
              <a:spcAft>
                <a:spcPts val="0"/>
              </a:spcAft>
              <a:buClr>
                <a:srgbClr val="404040"/>
              </a:buClr>
              <a:buSzPts val="1900"/>
              <a:buFont typeface="Arial"/>
              <a:buChar char="●"/>
            </a:pPr>
            <a:r>
              <a:rPr i="1" lang="en" sz="1900">
                <a:solidFill>
                  <a:srgbClr val="404040"/>
                </a:solidFill>
                <a:latin typeface="Arial"/>
                <a:ea typeface="Arial"/>
                <a:cs typeface="Arial"/>
                <a:sym typeface="Arial"/>
              </a:rPr>
              <a:t>Good interaction in class</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Shape 449"/>
          <p:cNvSpPr txBox="1"/>
          <p:nvPr>
            <p:ph type="title"/>
          </p:nvPr>
        </p:nvSpPr>
        <p:spPr>
          <a:xfrm>
            <a:off x="324475" y="148225"/>
            <a:ext cx="3559500" cy="1373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CFQ Comparison</a:t>
            </a:r>
            <a:endParaRPr/>
          </a:p>
        </p:txBody>
      </p:sp>
      <p:sp>
        <p:nvSpPr>
          <p:cNvPr id="450" name="Shape 450"/>
          <p:cNvSpPr txBox="1"/>
          <p:nvPr>
            <p:ph idx="1" type="body"/>
          </p:nvPr>
        </p:nvSpPr>
        <p:spPr>
          <a:xfrm>
            <a:off x="324475" y="1920450"/>
            <a:ext cx="8494800" cy="2704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i="1" lang="en" sz="1900" u="sng">
                <a:solidFill>
                  <a:srgbClr val="404040"/>
                </a:solidFill>
                <a:latin typeface="Arial"/>
                <a:ea typeface="Arial"/>
                <a:cs typeface="Arial"/>
                <a:sym typeface="Arial"/>
              </a:rPr>
              <a:t>Student comments from the 2016-17 CFQs:</a:t>
            </a:r>
            <a:endParaRPr i="1" sz="1900" u="sng">
              <a:solidFill>
                <a:srgbClr val="404040"/>
              </a:solidFill>
              <a:latin typeface="Arial"/>
              <a:ea typeface="Arial"/>
              <a:cs typeface="Arial"/>
              <a:sym typeface="Arial"/>
            </a:endParaRPr>
          </a:p>
          <a:p>
            <a:pPr indent="-349250" lvl="0" marL="673100" rtl="0">
              <a:spcBef>
                <a:spcPts val="1700"/>
              </a:spcBef>
              <a:spcAft>
                <a:spcPts val="0"/>
              </a:spcAft>
              <a:buClr>
                <a:srgbClr val="404040"/>
              </a:buClr>
              <a:buSzPts val="1900"/>
              <a:buFont typeface="Arial"/>
              <a:buChar char="●"/>
            </a:pPr>
            <a:r>
              <a:rPr i="1" lang="en" sz="1900">
                <a:solidFill>
                  <a:srgbClr val="404040"/>
                </a:solidFill>
                <a:latin typeface="Arial"/>
                <a:ea typeface="Arial"/>
                <a:cs typeface="Arial"/>
                <a:sym typeface="Arial"/>
              </a:rPr>
              <a:t>High interactive during the lesson, it able students to exchange mind and discuss instantly</a:t>
            </a:r>
            <a:endParaRPr i="1" sz="1900">
              <a:solidFill>
                <a:srgbClr val="404040"/>
              </a:solidFill>
              <a:latin typeface="Arial"/>
              <a:ea typeface="Arial"/>
              <a:cs typeface="Arial"/>
              <a:sym typeface="Arial"/>
            </a:endParaRPr>
          </a:p>
          <a:p>
            <a:pPr indent="-349250" lvl="0" marL="673100" rtl="0">
              <a:spcBef>
                <a:spcPts val="0"/>
              </a:spcBef>
              <a:spcAft>
                <a:spcPts val="0"/>
              </a:spcAft>
              <a:buClr>
                <a:srgbClr val="404040"/>
              </a:buClr>
              <a:buSzPts val="1900"/>
              <a:buFont typeface="Arial"/>
              <a:buChar char="●"/>
            </a:pPr>
            <a:r>
              <a:rPr i="1" lang="en" sz="1900">
                <a:solidFill>
                  <a:srgbClr val="404040"/>
                </a:solidFill>
                <a:latin typeface="Arial"/>
                <a:ea typeface="Arial"/>
                <a:cs typeface="Arial"/>
                <a:sym typeface="Arial"/>
              </a:rPr>
              <a:t>use classroom (presumably Google Classroom)</a:t>
            </a:r>
            <a:endParaRPr i="1" sz="1900">
              <a:solidFill>
                <a:srgbClr val="404040"/>
              </a:solidFill>
              <a:latin typeface="Arial"/>
              <a:ea typeface="Arial"/>
              <a:cs typeface="Arial"/>
              <a:sym typeface="Arial"/>
            </a:endParaRPr>
          </a:p>
          <a:p>
            <a:pPr indent="-349250" lvl="0" marL="673100" rtl="0">
              <a:spcBef>
                <a:spcPts val="0"/>
              </a:spcBef>
              <a:spcAft>
                <a:spcPts val="0"/>
              </a:spcAft>
              <a:buClr>
                <a:srgbClr val="404040"/>
              </a:buClr>
              <a:buSzPts val="1900"/>
              <a:buFont typeface="Arial"/>
              <a:buChar char="●"/>
            </a:pPr>
            <a:r>
              <a:rPr i="1" lang="en" sz="1900">
                <a:solidFill>
                  <a:srgbClr val="404040"/>
                </a:solidFill>
                <a:latin typeface="Arial"/>
                <a:ea typeface="Arial"/>
                <a:cs typeface="Arial"/>
                <a:sym typeface="Arial"/>
              </a:rPr>
              <a:t>Kahoot game is very interesting for me. And the Google classroom is a good apps for student to study.</a:t>
            </a:r>
            <a:endParaRPr i="1" sz="1900">
              <a:solidFill>
                <a:srgbClr val="404040"/>
              </a:solidFill>
              <a:latin typeface="Arial"/>
              <a:ea typeface="Arial"/>
              <a:cs typeface="Arial"/>
              <a:sym typeface="Arial"/>
            </a:endParaRPr>
          </a:p>
          <a:p>
            <a:pPr indent="-349250" lvl="0" marL="673100" rtl="0">
              <a:spcBef>
                <a:spcPts val="0"/>
              </a:spcBef>
              <a:spcAft>
                <a:spcPts val="0"/>
              </a:spcAft>
              <a:buClr>
                <a:srgbClr val="404040"/>
              </a:buClr>
              <a:buSzPts val="1900"/>
              <a:buFont typeface="Arial"/>
              <a:buChar char="●"/>
            </a:pPr>
            <a:r>
              <a:rPr i="1" lang="en" sz="1900">
                <a:solidFill>
                  <a:srgbClr val="404040"/>
                </a:solidFill>
                <a:latin typeface="Arial"/>
                <a:ea typeface="Arial"/>
                <a:cs typeface="Arial"/>
                <a:sym typeface="Arial"/>
              </a:rPr>
              <a:t>interactive class activities</a:t>
            </a:r>
            <a:endParaRPr i="1" sz="1900">
              <a:solidFill>
                <a:srgbClr val="40404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Shape 455"/>
          <p:cNvSpPr txBox="1"/>
          <p:nvPr>
            <p:ph type="title"/>
          </p:nvPr>
        </p:nvSpPr>
        <p:spPr>
          <a:xfrm>
            <a:off x="324475" y="148225"/>
            <a:ext cx="3559500" cy="1373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CFQ Comparison</a:t>
            </a:r>
            <a:endParaRPr/>
          </a:p>
        </p:txBody>
      </p:sp>
      <p:sp>
        <p:nvSpPr>
          <p:cNvPr id="456" name="Shape 456"/>
          <p:cNvSpPr txBox="1"/>
          <p:nvPr>
            <p:ph idx="1" type="body"/>
          </p:nvPr>
        </p:nvSpPr>
        <p:spPr>
          <a:xfrm>
            <a:off x="324475" y="1920450"/>
            <a:ext cx="8494800" cy="2704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i="1" lang="en" sz="1900" u="sng">
                <a:solidFill>
                  <a:srgbClr val="404040"/>
                </a:solidFill>
                <a:latin typeface="Arial"/>
                <a:ea typeface="Arial"/>
                <a:cs typeface="Arial"/>
                <a:sym typeface="Arial"/>
              </a:rPr>
              <a:t>Student comments from the 2016-17 CFQs:</a:t>
            </a:r>
            <a:endParaRPr i="1" sz="1900" u="sng">
              <a:solidFill>
                <a:srgbClr val="404040"/>
              </a:solidFill>
              <a:latin typeface="Arial"/>
              <a:ea typeface="Arial"/>
              <a:cs typeface="Arial"/>
              <a:sym typeface="Arial"/>
            </a:endParaRPr>
          </a:p>
          <a:p>
            <a:pPr indent="-349250" lvl="0" marL="673100" rtl="0">
              <a:spcBef>
                <a:spcPts val="1700"/>
              </a:spcBef>
              <a:spcAft>
                <a:spcPts val="0"/>
              </a:spcAft>
              <a:buClr>
                <a:srgbClr val="404040"/>
              </a:buClr>
              <a:buSzPts val="1900"/>
              <a:buFont typeface="Arial"/>
              <a:buChar char="●"/>
            </a:pPr>
            <a:r>
              <a:rPr i="1" lang="en" sz="1900">
                <a:solidFill>
                  <a:srgbClr val="404040"/>
                </a:solidFill>
                <a:latin typeface="Arial"/>
                <a:ea typeface="Arial"/>
                <a:cs typeface="Arial"/>
                <a:sym typeface="Arial"/>
              </a:rPr>
              <a:t>Good use of Google classroom and Kahoot</a:t>
            </a:r>
            <a:endParaRPr i="1" sz="1900">
              <a:solidFill>
                <a:srgbClr val="404040"/>
              </a:solidFill>
              <a:latin typeface="Arial"/>
              <a:ea typeface="Arial"/>
              <a:cs typeface="Arial"/>
              <a:sym typeface="Arial"/>
            </a:endParaRPr>
          </a:p>
          <a:p>
            <a:pPr indent="-349250" lvl="0" marL="673100" rtl="0">
              <a:spcBef>
                <a:spcPts val="0"/>
              </a:spcBef>
              <a:spcAft>
                <a:spcPts val="0"/>
              </a:spcAft>
              <a:buClr>
                <a:srgbClr val="404040"/>
              </a:buClr>
              <a:buSzPts val="1900"/>
              <a:buFont typeface="Arial"/>
              <a:buChar char="●"/>
            </a:pPr>
            <a:r>
              <a:rPr i="1" lang="en" sz="1900">
                <a:solidFill>
                  <a:srgbClr val="404040"/>
                </a:solidFill>
                <a:latin typeface="Arial"/>
                <a:ea typeface="Arial"/>
                <a:cs typeface="Arial"/>
                <a:sym typeface="Arial"/>
              </a:rPr>
              <a:t>Kahoot! game can encourage case reading.</a:t>
            </a:r>
            <a:endParaRPr i="1" sz="1900">
              <a:solidFill>
                <a:srgbClr val="404040"/>
              </a:solidFill>
              <a:latin typeface="Arial"/>
              <a:ea typeface="Arial"/>
              <a:cs typeface="Arial"/>
              <a:sym typeface="Arial"/>
            </a:endParaRPr>
          </a:p>
          <a:p>
            <a:pPr indent="-349250" lvl="0" marL="673100" rtl="0">
              <a:spcBef>
                <a:spcPts val="0"/>
              </a:spcBef>
              <a:spcAft>
                <a:spcPts val="0"/>
              </a:spcAft>
              <a:buClr>
                <a:srgbClr val="404040"/>
              </a:buClr>
              <a:buSzPts val="1900"/>
              <a:buFont typeface="Arial"/>
              <a:buChar char="●"/>
            </a:pPr>
            <a:r>
              <a:rPr i="1" lang="en" sz="1900">
                <a:solidFill>
                  <a:srgbClr val="404040"/>
                </a:solidFill>
                <a:latin typeface="Arial"/>
                <a:ea typeface="Arial"/>
                <a:cs typeface="Arial"/>
                <a:sym typeface="Arial"/>
              </a:rPr>
              <a:t>Use technology to facilitate the lesson.</a:t>
            </a:r>
            <a:endParaRPr i="1" sz="1900">
              <a:solidFill>
                <a:srgbClr val="404040"/>
              </a:solidFill>
              <a:latin typeface="Arial"/>
              <a:ea typeface="Arial"/>
              <a:cs typeface="Arial"/>
              <a:sym typeface="Arial"/>
            </a:endParaRPr>
          </a:p>
          <a:p>
            <a:pPr indent="-349250" lvl="0" marL="673100" rtl="0">
              <a:spcBef>
                <a:spcPts val="0"/>
              </a:spcBef>
              <a:spcAft>
                <a:spcPts val="0"/>
              </a:spcAft>
              <a:buClr>
                <a:srgbClr val="404040"/>
              </a:buClr>
              <a:buSzPts val="1900"/>
              <a:buFont typeface="Arial"/>
              <a:buChar char="●"/>
            </a:pPr>
            <a:r>
              <a:rPr i="1" lang="en" sz="1900">
                <a:solidFill>
                  <a:srgbClr val="404040"/>
                </a:solidFill>
                <a:latin typeface="Arial"/>
                <a:ea typeface="Arial"/>
                <a:cs typeface="Arial"/>
                <a:sym typeface="Arial"/>
              </a:rPr>
              <a:t>I love Kahoot game.</a:t>
            </a:r>
            <a:endParaRPr i="1" sz="1900">
              <a:solidFill>
                <a:srgbClr val="404040"/>
              </a:solidFill>
              <a:latin typeface="Arial"/>
              <a:ea typeface="Arial"/>
              <a:cs typeface="Arial"/>
              <a:sym typeface="Arial"/>
            </a:endParaRPr>
          </a:p>
          <a:p>
            <a:pPr indent="-349250" lvl="0" marL="673100" rtl="0">
              <a:spcBef>
                <a:spcPts val="0"/>
              </a:spcBef>
              <a:spcAft>
                <a:spcPts val="0"/>
              </a:spcAft>
              <a:buClr>
                <a:srgbClr val="404040"/>
              </a:buClr>
              <a:buSzPts val="1900"/>
              <a:buFont typeface="Arial"/>
              <a:buChar char="●"/>
            </a:pPr>
            <a:r>
              <a:rPr i="1" lang="en" sz="1900">
                <a:solidFill>
                  <a:srgbClr val="404040"/>
                </a:solidFill>
                <a:latin typeface="Arial"/>
                <a:ea typeface="Arial"/>
                <a:cs typeface="Arial"/>
                <a:sym typeface="Arial"/>
              </a:rPr>
              <a:t>Class activities (Kahoot) are interesting and helping me to have better understanding on the courses</a:t>
            </a:r>
            <a:endParaRPr i="1" sz="1900">
              <a:solidFill>
                <a:srgbClr val="40404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Shape 461"/>
          <p:cNvSpPr txBox="1"/>
          <p:nvPr>
            <p:ph type="title"/>
          </p:nvPr>
        </p:nvSpPr>
        <p:spPr>
          <a:xfrm>
            <a:off x="324475" y="148225"/>
            <a:ext cx="4134000" cy="1373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Final Exam</a:t>
            </a:r>
            <a:r>
              <a:rPr lang="en"/>
              <a:t> Comparison</a:t>
            </a:r>
            <a:endParaRPr/>
          </a:p>
        </p:txBody>
      </p:sp>
      <p:graphicFrame>
        <p:nvGraphicFramePr>
          <p:cNvPr id="462" name="Shape 462"/>
          <p:cNvGraphicFramePr/>
          <p:nvPr/>
        </p:nvGraphicFramePr>
        <p:xfrm>
          <a:off x="367213" y="2907975"/>
          <a:ext cx="3000000" cy="3000000"/>
        </p:xfrm>
        <a:graphic>
          <a:graphicData uri="http://schemas.openxmlformats.org/drawingml/2006/table">
            <a:tbl>
              <a:tblPr>
                <a:noFill/>
                <a:tableStyleId>{91EB2D97-D7A4-4FBA-964B-4120C8D3D921}</a:tableStyleId>
              </a:tblPr>
              <a:tblGrid>
                <a:gridCol w="1998450"/>
                <a:gridCol w="1301850"/>
                <a:gridCol w="1301850"/>
                <a:gridCol w="1301850"/>
                <a:gridCol w="1301850"/>
                <a:gridCol w="1301850"/>
              </a:tblGrid>
              <a:tr h="12700">
                <a:tc>
                  <a:txBody>
                    <a:bodyPr>
                      <a:noAutofit/>
                    </a:bodyPr>
                    <a:lstStyle/>
                    <a:p>
                      <a:pPr indent="0" lvl="0" marL="0" rtl="0" algn="ctr">
                        <a:spcBef>
                          <a:spcPts val="0"/>
                        </a:spcBef>
                        <a:spcAft>
                          <a:spcPts val="0"/>
                        </a:spcAft>
                        <a:buNone/>
                      </a:pPr>
                      <a:r>
                        <a:t/>
                      </a:r>
                      <a:endParaRPr b="1"/>
                    </a:p>
                  </a:txBody>
                  <a:tcPr marT="63500" marB="63500" marR="63500" marL="63500"/>
                </a:tc>
                <a:tc>
                  <a:txBody>
                    <a:bodyPr>
                      <a:noAutofit/>
                    </a:bodyPr>
                    <a:lstStyle/>
                    <a:p>
                      <a:pPr indent="0" lvl="0" marL="0" rtl="0" algn="ctr">
                        <a:spcBef>
                          <a:spcPts val="0"/>
                        </a:spcBef>
                        <a:spcAft>
                          <a:spcPts val="0"/>
                        </a:spcAft>
                        <a:buNone/>
                      </a:pPr>
                      <a:r>
                        <a:rPr b="1" lang="en"/>
                        <a:t>Cohort 1 mean (n = 84)</a:t>
                      </a:r>
                      <a:endParaRPr b="1"/>
                    </a:p>
                  </a:txBody>
                  <a:tcPr marT="63500" marB="63500" marR="63500" marL="63500"/>
                </a:tc>
                <a:tc>
                  <a:txBody>
                    <a:bodyPr>
                      <a:noAutofit/>
                    </a:bodyPr>
                    <a:lstStyle/>
                    <a:p>
                      <a:pPr indent="0" lvl="0" marL="0" rtl="0" algn="ctr">
                        <a:spcBef>
                          <a:spcPts val="0"/>
                        </a:spcBef>
                        <a:spcAft>
                          <a:spcPts val="0"/>
                        </a:spcAft>
                        <a:buNone/>
                      </a:pPr>
                      <a:r>
                        <a:rPr b="1" lang="en"/>
                        <a:t>Cohort 2 mean (n = 64)</a:t>
                      </a:r>
                      <a:endParaRPr b="1"/>
                    </a:p>
                  </a:txBody>
                  <a:tcPr marT="63500" marB="63500" marR="63500" marL="63500"/>
                </a:tc>
                <a:tc>
                  <a:txBody>
                    <a:bodyPr>
                      <a:noAutofit/>
                    </a:bodyPr>
                    <a:lstStyle/>
                    <a:p>
                      <a:pPr indent="0" lvl="0" marL="0" rtl="0" algn="ctr">
                        <a:spcBef>
                          <a:spcPts val="0"/>
                        </a:spcBef>
                        <a:spcAft>
                          <a:spcPts val="0"/>
                        </a:spcAft>
                        <a:buNone/>
                      </a:pPr>
                      <a:r>
                        <a:rPr b="1" lang="en"/>
                        <a:t>t</a:t>
                      </a:r>
                      <a:endParaRPr b="1"/>
                    </a:p>
                  </a:txBody>
                  <a:tcPr marT="63500" marB="63500" marR="63500" marL="63500"/>
                </a:tc>
                <a:tc>
                  <a:txBody>
                    <a:bodyPr>
                      <a:noAutofit/>
                    </a:bodyPr>
                    <a:lstStyle/>
                    <a:p>
                      <a:pPr indent="0" lvl="0" marL="0" rtl="0" algn="ctr">
                        <a:spcBef>
                          <a:spcPts val="0"/>
                        </a:spcBef>
                        <a:spcAft>
                          <a:spcPts val="0"/>
                        </a:spcAft>
                        <a:buNone/>
                      </a:pPr>
                      <a:r>
                        <a:rPr b="1" lang="en"/>
                        <a:t>Sig.</a:t>
                      </a:r>
                      <a:endParaRPr b="1"/>
                    </a:p>
                  </a:txBody>
                  <a:tcPr marT="63500" marB="63500" marR="63500" marL="63500"/>
                </a:tc>
                <a:tc>
                  <a:txBody>
                    <a:bodyPr>
                      <a:noAutofit/>
                    </a:bodyPr>
                    <a:lstStyle/>
                    <a:p>
                      <a:pPr indent="0" lvl="0" marL="0" rtl="0" algn="ctr">
                        <a:spcBef>
                          <a:spcPts val="0"/>
                        </a:spcBef>
                        <a:spcAft>
                          <a:spcPts val="0"/>
                        </a:spcAft>
                        <a:buNone/>
                      </a:pPr>
                      <a:r>
                        <a:rPr b="1" lang="en"/>
                        <a:t>Effect size (Cohen’s d)</a:t>
                      </a:r>
                      <a:endParaRPr b="1"/>
                    </a:p>
                  </a:txBody>
                  <a:tcPr marT="63500" marB="63500" marR="63500" marL="63500"/>
                </a:tc>
              </a:tr>
              <a:tr h="12700">
                <a:tc>
                  <a:txBody>
                    <a:bodyPr>
                      <a:noAutofit/>
                    </a:bodyPr>
                    <a:lstStyle/>
                    <a:p>
                      <a:pPr indent="0" lvl="0" marL="0" rtl="0">
                        <a:spcBef>
                          <a:spcPts val="0"/>
                        </a:spcBef>
                        <a:spcAft>
                          <a:spcPts val="0"/>
                        </a:spcAft>
                        <a:buNone/>
                      </a:pPr>
                      <a:r>
                        <a:rPr lang="en"/>
                        <a:t>Final Exam score</a:t>
                      </a:r>
                      <a:endParaRPr/>
                    </a:p>
                  </a:txBody>
                  <a:tcPr marT="63500" marB="63500" marR="63500" marL="63500"/>
                </a:tc>
                <a:tc>
                  <a:txBody>
                    <a:bodyPr>
                      <a:noAutofit/>
                    </a:bodyPr>
                    <a:lstStyle/>
                    <a:p>
                      <a:pPr indent="0" lvl="0" marL="0" rtl="0" algn="ctr">
                        <a:spcBef>
                          <a:spcPts val="0"/>
                        </a:spcBef>
                        <a:spcAft>
                          <a:spcPts val="0"/>
                        </a:spcAft>
                        <a:buNone/>
                      </a:pPr>
                      <a:r>
                        <a:rPr lang="en"/>
                        <a:t>69.51</a:t>
                      </a:r>
                      <a:endParaRPr/>
                    </a:p>
                  </a:txBody>
                  <a:tcPr marT="63500" marB="63500" marR="63500" marL="63500"/>
                </a:tc>
                <a:tc>
                  <a:txBody>
                    <a:bodyPr>
                      <a:noAutofit/>
                    </a:bodyPr>
                    <a:lstStyle/>
                    <a:p>
                      <a:pPr indent="0" lvl="0" marL="0" rtl="0" algn="ctr">
                        <a:spcBef>
                          <a:spcPts val="0"/>
                        </a:spcBef>
                        <a:spcAft>
                          <a:spcPts val="0"/>
                        </a:spcAft>
                        <a:buNone/>
                      </a:pPr>
                      <a:r>
                        <a:rPr lang="en"/>
                        <a:t>73.07</a:t>
                      </a:r>
                      <a:endParaRPr/>
                    </a:p>
                  </a:txBody>
                  <a:tcPr marT="63500" marB="63500" marR="63500" marL="63500"/>
                </a:tc>
                <a:tc>
                  <a:txBody>
                    <a:bodyPr>
                      <a:noAutofit/>
                    </a:bodyPr>
                    <a:lstStyle/>
                    <a:p>
                      <a:pPr indent="0" lvl="0" marL="0" rtl="0" algn="ctr">
                        <a:spcBef>
                          <a:spcPts val="0"/>
                        </a:spcBef>
                        <a:spcAft>
                          <a:spcPts val="0"/>
                        </a:spcAft>
                        <a:buNone/>
                      </a:pPr>
                      <a:r>
                        <a:rPr lang="en"/>
                        <a:t>1.46</a:t>
                      </a:r>
                      <a:endParaRPr/>
                    </a:p>
                  </a:txBody>
                  <a:tcPr marT="63500" marB="63500" marR="63500" marL="63500"/>
                </a:tc>
                <a:tc>
                  <a:txBody>
                    <a:bodyPr>
                      <a:noAutofit/>
                    </a:bodyPr>
                    <a:lstStyle/>
                    <a:p>
                      <a:pPr indent="0" lvl="0" marL="0" rtl="0" algn="ctr">
                        <a:spcBef>
                          <a:spcPts val="0"/>
                        </a:spcBef>
                        <a:spcAft>
                          <a:spcPts val="0"/>
                        </a:spcAft>
                        <a:buNone/>
                      </a:pPr>
                      <a:r>
                        <a:rPr i="1" lang="en"/>
                        <a:t>n.s.</a:t>
                      </a:r>
                      <a:endParaRPr i="1"/>
                    </a:p>
                  </a:txBody>
                  <a:tcPr marT="63500" marB="63500" marR="63500" marL="63500"/>
                </a:tc>
                <a:tc>
                  <a:txBody>
                    <a:bodyPr>
                      <a:noAutofit/>
                    </a:bodyPr>
                    <a:lstStyle/>
                    <a:p>
                      <a:pPr indent="0" lvl="0" marL="0" rtl="0" algn="ctr">
                        <a:spcBef>
                          <a:spcPts val="0"/>
                        </a:spcBef>
                        <a:spcAft>
                          <a:spcPts val="0"/>
                        </a:spcAft>
                        <a:buNone/>
                      </a:pPr>
                      <a:r>
                        <a:rPr lang="en"/>
                        <a:t>0.24</a:t>
                      </a:r>
                      <a:endParaRPr/>
                    </a:p>
                  </a:txBody>
                  <a:tcPr marT="63500" marB="63500" marR="63500" marL="63500"/>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Shape 467"/>
          <p:cNvSpPr txBox="1"/>
          <p:nvPr>
            <p:ph type="title"/>
          </p:nvPr>
        </p:nvSpPr>
        <p:spPr>
          <a:xfrm>
            <a:off x="265500" y="316700"/>
            <a:ext cx="3163500" cy="2607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Next steps</a:t>
            </a:r>
            <a:endParaRPr/>
          </a:p>
        </p:txBody>
      </p:sp>
      <p:sp>
        <p:nvSpPr>
          <p:cNvPr id="468" name="Shape 468"/>
          <p:cNvSpPr txBox="1"/>
          <p:nvPr>
            <p:ph idx="1" type="body"/>
          </p:nvPr>
        </p:nvSpPr>
        <p:spPr>
          <a:xfrm>
            <a:off x="4059625" y="316700"/>
            <a:ext cx="4749300" cy="3834000"/>
          </a:xfrm>
          <a:prstGeom prst="rect">
            <a:avLst/>
          </a:prstGeom>
        </p:spPr>
        <p:txBody>
          <a:bodyPr anchorCtr="0" anchor="t" bIns="91425" lIns="91425" spcFirstLastPara="1" rIns="91425" wrap="square" tIns="91425">
            <a:noAutofit/>
          </a:bodyPr>
          <a:lstStyle/>
          <a:p>
            <a:pPr indent="-361950" lvl="0" marL="457200" rtl="0">
              <a:spcBef>
                <a:spcPts val="0"/>
              </a:spcBef>
              <a:spcAft>
                <a:spcPts val="0"/>
              </a:spcAft>
              <a:buSzPts val="2100"/>
              <a:buChar char="●"/>
            </a:pPr>
            <a:r>
              <a:rPr lang="en" sz="2100"/>
              <a:t>Increased role of mobile learning technologies </a:t>
            </a:r>
            <a:r>
              <a:rPr lang="en" sz="2100"/>
              <a:t>in higher education classes</a:t>
            </a:r>
            <a:endParaRPr sz="2100"/>
          </a:p>
          <a:p>
            <a:pPr indent="-361950" lvl="0" marL="457200" rtl="0">
              <a:spcBef>
                <a:spcPts val="1000"/>
              </a:spcBef>
              <a:spcAft>
                <a:spcPts val="0"/>
              </a:spcAft>
              <a:buSzPts val="2100"/>
              <a:buChar char="●"/>
            </a:pPr>
            <a:r>
              <a:rPr lang="en" sz="2100"/>
              <a:t>Resources for personnel and student training</a:t>
            </a:r>
            <a:endParaRPr sz="2100"/>
          </a:p>
          <a:p>
            <a:pPr indent="-361950" lvl="0" marL="457200" rtl="0">
              <a:spcBef>
                <a:spcPts val="1000"/>
              </a:spcBef>
              <a:spcAft>
                <a:spcPts val="0"/>
              </a:spcAft>
              <a:buSzPts val="2100"/>
              <a:buChar char="●"/>
            </a:pPr>
            <a:r>
              <a:rPr lang="en" sz="2100"/>
              <a:t>Future research about challenges to a more widespread adoption of mobile learning</a:t>
            </a:r>
            <a:endParaRPr sz="2100"/>
          </a:p>
          <a:p>
            <a:pPr indent="-361950" lvl="0" marL="457200" rtl="0">
              <a:spcBef>
                <a:spcPts val="1000"/>
              </a:spcBef>
              <a:spcAft>
                <a:spcPts val="1000"/>
              </a:spcAft>
              <a:buSzPts val="2100"/>
              <a:buChar char="●"/>
            </a:pPr>
            <a:r>
              <a:rPr lang="en" sz="2100"/>
              <a:t>Use data for continuous improvement</a:t>
            </a:r>
            <a:endParaRPr sz="2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Shape 473"/>
          <p:cNvSpPr txBox="1"/>
          <p:nvPr>
            <p:ph idx="1" type="body"/>
          </p:nvPr>
        </p:nvSpPr>
        <p:spPr>
          <a:xfrm>
            <a:off x="2064600" y="1548600"/>
            <a:ext cx="5601300" cy="2826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200"/>
              <a:t>The concept of mobile learning encourages learners to take </a:t>
            </a:r>
            <a:r>
              <a:rPr lang="en" sz="2200">
                <a:highlight>
                  <a:srgbClr val="FFFF00"/>
                </a:highlight>
              </a:rPr>
              <a:t>control</a:t>
            </a:r>
            <a:r>
              <a:rPr lang="en" sz="2200"/>
              <a:t> of what they need to learn, access the learning materials and related information </a:t>
            </a:r>
            <a:r>
              <a:rPr lang="en" sz="2200">
                <a:highlight>
                  <a:srgbClr val="00FF00"/>
                </a:highlight>
              </a:rPr>
              <a:t>independently</a:t>
            </a:r>
            <a:r>
              <a:rPr lang="en" sz="2200"/>
              <a:t> and fosters learner </a:t>
            </a:r>
            <a:r>
              <a:rPr lang="en" sz="2200">
                <a:highlight>
                  <a:srgbClr val="00FFFF"/>
                </a:highlight>
              </a:rPr>
              <a:t>autonomy</a:t>
            </a:r>
            <a:r>
              <a:rPr lang="en" sz="2200"/>
              <a:t>.</a:t>
            </a:r>
            <a:endParaRPr sz="2200"/>
          </a:p>
          <a:p>
            <a:pPr indent="0" lvl="0" marL="0">
              <a:spcBef>
                <a:spcPts val="1600"/>
              </a:spcBef>
              <a:spcAft>
                <a:spcPts val="1600"/>
              </a:spcAft>
              <a:buNone/>
            </a:pPr>
            <a:r>
              <a:rPr i="1" lang="en" sz="2200"/>
              <a:t>Darmi &amp; Albion (2017)</a:t>
            </a:r>
            <a:endParaRPr i="1" sz="19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Shape 478"/>
          <p:cNvSpPr txBox="1"/>
          <p:nvPr>
            <p:ph type="ctrTitle"/>
          </p:nvPr>
        </p:nvSpPr>
        <p:spPr>
          <a:xfrm>
            <a:off x="311700" y="1957350"/>
            <a:ext cx="8520600" cy="1228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Shape 28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2016 Survey on English Usage of Hong Kong People</a:t>
            </a:r>
            <a:endParaRPr/>
          </a:p>
        </p:txBody>
      </p:sp>
      <p:graphicFrame>
        <p:nvGraphicFramePr>
          <p:cNvPr id="285" name="Shape 285"/>
          <p:cNvGraphicFramePr/>
          <p:nvPr/>
        </p:nvGraphicFramePr>
        <p:xfrm>
          <a:off x="353900" y="1389875"/>
          <a:ext cx="3000000" cy="3000000"/>
        </p:xfrm>
        <a:graphic>
          <a:graphicData uri="http://schemas.openxmlformats.org/drawingml/2006/table">
            <a:tbl>
              <a:tblPr>
                <a:noFill/>
                <a:tableStyleId>{88F84573-E227-44E1-AE6C-E8E0329EB734}</a:tableStyleId>
              </a:tblPr>
              <a:tblGrid>
                <a:gridCol w="5581300"/>
                <a:gridCol w="2939300"/>
              </a:tblGrid>
              <a:tr h="381000">
                <a:tc>
                  <a:txBody>
                    <a:bodyPr>
                      <a:noAutofit/>
                    </a:bodyPr>
                    <a:lstStyle/>
                    <a:p>
                      <a:pPr indent="0" lvl="0" marL="0">
                        <a:spcBef>
                          <a:spcPts val="0"/>
                        </a:spcBef>
                        <a:spcAft>
                          <a:spcPts val="0"/>
                        </a:spcAft>
                        <a:buNone/>
                      </a:pPr>
                      <a:r>
                        <a:rPr b="1" lang="en" sz="1500">
                          <a:latin typeface="Calibri"/>
                          <a:ea typeface="Calibri"/>
                          <a:cs typeface="Calibri"/>
                          <a:sym typeface="Calibri"/>
                        </a:rPr>
                        <a:t>Survey Item</a:t>
                      </a:r>
                      <a:endParaRPr b="1" sz="1500">
                        <a:latin typeface="Calibri"/>
                        <a:ea typeface="Calibri"/>
                        <a:cs typeface="Calibri"/>
                        <a:sym typeface="Calibri"/>
                      </a:endParaRPr>
                    </a:p>
                  </a:txBody>
                  <a:tcPr marT="91425" marB="91425" marR="91425" marL="91425"/>
                </a:tc>
                <a:tc>
                  <a:txBody>
                    <a:bodyPr>
                      <a:noAutofit/>
                    </a:bodyPr>
                    <a:lstStyle/>
                    <a:p>
                      <a:pPr indent="0" lvl="0" marL="0">
                        <a:spcBef>
                          <a:spcPts val="0"/>
                        </a:spcBef>
                        <a:spcAft>
                          <a:spcPts val="0"/>
                        </a:spcAft>
                        <a:buNone/>
                      </a:pPr>
                      <a:r>
                        <a:rPr b="1" lang="en" sz="1500">
                          <a:latin typeface="Calibri"/>
                          <a:ea typeface="Calibri"/>
                          <a:cs typeface="Calibri"/>
                          <a:sym typeface="Calibri"/>
                        </a:rPr>
                        <a:t>% of respondents who rated the survey item 8, 9, or 10</a:t>
                      </a:r>
                      <a:endParaRPr b="1" sz="1500">
                        <a:latin typeface="Calibri"/>
                        <a:ea typeface="Calibri"/>
                        <a:cs typeface="Calibri"/>
                        <a:sym typeface="Calibri"/>
                      </a:endParaRPr>
                    </a:p>
                  </a:txBody>
                  <a:tcPr marT="91425" marB="91425" marR="91425" marL="91425"/>
                </a:tc>
              </a:tr>
              <a:tr h="381000">
                <a:tc>
                  <a:txBody>
                    <a:bodyPr>
                      <a:noAutofit/>
                    </a:bodyPr>
                    <a:lstStyle/>
                    <a:p>
                      <a:pPr indent="0" lvl="0" marL="0">
                        <a:spcBef>
                          <a:spcPts val="0"/>
                        </a:spcBef>
                        <a:spcAft>
                          <a:spcPts val="0"/>
                        </a:spcAft>
                        <a:buNone/>
                      </a:pPr>
                      <a:r>
                        <a:rPr lang="en" sz="1500">
                          <a:latin typeface="Calibri"/>
                          <a:ea typeface="Calibri"/>
                          <a:cs typeface="Calibri"/>
                          <a:sym typeface="Calibri"/>
                        </a:rPr>
                        <a:t>H</a:t>
                      </a:r>
                      <a:r>
                        <a:rPr lang="en" sz="1500">
                          <a:latin typeface="Calibri"/>
                          <a:ea typeface="Calibri"/>
                          <a:cs typeface="Calibri"/>
                          <a:sym typeface="Calibri"/>
                        </a:rPr>
                        <a:t>ow important do you think having a good command of English is to </a:t>
                      </a:r>
                      <a:br>
                        <a:rPr lang="en" sz="1500">
                          <a:latin typeface="Calibri"/>
                          <a:ea typeface="Calibri"/>
                          <a:cs typeface="Calibri"/>
                          <a:sym typeface="Calibri"/>
                        </a:rPr>
                      </a:br>
                      <a:r>
                        <a:rPr lang="en" sz="1500">
                          <a:latin typeface="Calibri"/>
                          <a:ea typeface="Calibri"/>
                          <a:cs typeface="Calibri"/>
                          <a:sym typeface="Calibri"/>
                        </a:rPr>
                        <a:t>Hong Kong people? </a:t>
                      </a:r>
                      <a:endParaRPr sz="1500">
                        <a:latin typeface="Calibri"/>
                        <a:ea typeface="Calibri"/>
                        <a:cs typeface="Calibri"/>
                        <a:sym typeface="Calibri"/>
                      </a:endParaRPr>
                    </a:p>
                  </a:txBody>
                  <a:tcPr marT="91425" marB="91425" marR="91425" marL="91425"/>
                </a:tc>
                <a:tc>
                  <a:txBody>
                    <a:bodyPr>
                      <a:noAutofit/>
                    </a:bodyPr>
                    <a:lstStyle/>
                    <a:p>
                      <a:pPr indent="0" lvl="0" marL="0" algn="ctr">
                        <a:spcBef>
                          <a:spcPts val="0"/>
                        </a:spcBef>
                        <a:spcAft>
                          <a:spcPts val="0"/>
                        </a:spcAft>
                        <a:buNone/>
                      </a:pPr>
                      <a:r>
                        <a:rPr lang="en" sz="1500">
                          <a:latin typeface="Calibri"/>
                          <a:ea typeface="Calibri"/>
                          <a:cs typeface="Calibri"/>
                          <a:sym typeface="Calibri"/>
                        </a:rPr>
                        <a:t>81.8*</a:t>
                      </a:r>
                      <a:endParaRPr sz="1500">
                        <a:latin typeface="Calibri"/>
                        <a:ea typeface="Calibri"/>
                        <a:cs typeface="Calibri"/>
                        <a:sym typeface="Calibri"/>
                      </a:endParaRPr>
                    </a:p>
                  </a:txBody>
                  <a:tcPr marT="91425" marB="91425" marR="91425" marL="91425"/>
                </a:tc>
              </a:tr>
              <a:tr h="381000">
                <a:tc>
                  <a:txBody>
                    <a:bodyPr>
                      <a:noAutofit/>
                    </a:bodyPr>
                    <a:lstStyle/>
                    <a:p>
                      <a:pPr indent="0" lvl="0" marL="0">
                        <a:spcBef>
                          <a:spcPts val="0"/>
                        </a:spcBef>
                        <a:spcAft>
                          <a:spcPts val="0"/>
                        </a:spcAft>
                        <a:buNone/>
                      </a:pPr>
                      <a:r>
                        <a:rPr lang="en" sz="1500">
                          <a:latin typeface="Calibri"/>
                          <a:ea typeface="Calibri"/>
                          <a:cs typeface="Calibri"/>
                          <a:sym typeface="Calibri"/>
                        </a:rPr>
                        <a:t>P</a:t>
                      </a:r>
                      <a:r>
                        <a:rPr lang="en" sz="1500">
                          <a:latin typeface="Calibri"/>
                          <a:ea typeface="Calibri"/>
                          <a:cs typeface="Calibri"/>
                          <a:sym typeface="Calibri"/>
                        </a:rPr>
                        <a:t>lease rate your self-assessment on English </a:t>
                      </a:r>
                      <a:r>
                        <a:rPr b="1" lang="en" sz="1500">
                          <a:latin typeface="Calibri"/>
                          <a:ea typeface="Calibri"/>
                          <a:cs typeface="Calibri"/>
                          <a:sym typeface="Calibri"/>
                        </a:rPr>
                        <a:t>listening</a:t>
                      </a:r>
                      <a:r>
                        <a:rPr lang="en" sz="1500">
                          <a:latin typeface="Calibri"/>
                          <a:ea typeface="Calibri"/>
                          <a:cs typeface="Calibri"/>
                          <a:sym typeface="Calibri"/>
                        </a:rPr>
                        <a:t>.</a:t>
                      </a:r>
                      <a:endParaRPr sz="1500">
                        <a:latin typeface="Calibri"/>
                        <a:ea typeface="Calibri"/>
                        <a:cs typeface="Calibri"/>
                        <a:sym typeface="Calibri"/>
                      </a:endParaRPr>
                    </a:p>
                  </a:txBody>
                  <a:tcPr marT="91425" marB="91425" marR="91425" marL="91425"/>
                </a:tc>
                <a:tc>
                  <a:txBody>
                    <a:bodyPr>
                      <a:noAutofit/>
                    </a:bodyPr>
                    <a:lstStyle/>
                    <a:p>
                      <a:pPr indent="0" lvl="0" marL="0" algn="ctr">
                        <a:spcBef>
                          <a:spcPts val="0"/>
                        </a:spcBef>
                        <a:spcAft>
                          <a:spcPts val="0"/>
                        </a:spcAft>
                        <a:buNone/>
                      </a:pPr>
                      <a:r>
                        <a:rPr lang="en" sz="1500">
                          <a:latin typeface="Calibri"/>
                          <a:ea typeface="Calibri"/>
                          <a:cs typeface="Calibri"/>
                          <a:sym typeface="Calibri"/>
                        </a:rPr>
                        <a:t>14.2**</a:t>
                      </a:r>
                      <a:endParaRPr sz="1500">
                        <a:latin typeface="Calibri"/>
                        <a:ea typeface="Calibri"/>
                        <a:cs typeface="Calibri"/>
                        <a:sym typeface="Calibri"/>
                      </a:endParaRPr>
                    </a:p>
                  </a:txBody>
                  <a:tcPr marT="91425" marB="91425" marR="91425" marL="91425"/>
                </a:tc>
              </a:tr>
              <a:tr h="381000">
                <a:tc>
                  <a:txBody>
                    <a:bodyPr>
                      <a:noAutofit/>
                    </a:bodyPr>
                    <a:lstStyle/>
                    <a:p>
                      <a:pPr indent="0" lvl="0" marL="0">
                        <a:spcBef>
                          <a:spcPts val="0"/>
                        </a:spcBef>
                        <a:spcAft>
                          <a:spcPts val="0"/>
                        </a:spcAft>
                        <a:buNone/>
                      </a:pPr>
                      <a:r>
                        <a:rPr lang="en" sz="1500">
                          <a:latin typeface="Calibri"/>
                          <a:ea typeface="Calibri"/>
                          <a:cs typeface="Calibri"/>
                          <a:sym typeface="Calibri"/>
                        </a:rPr>
                        <a:t>Please rate your self-assessment on English </a:t>
                      </a:r>
                      <a:r>
                        <a:rPr b="1" lang="en" sz="1500">
                          <a:latin typeface="Calibri"/>
                          <a:ea typeface="Calibri"/>
                          <a:cs typeface="Calibri"/>
                          <a:sym typeface="Calibri"/>
                        </a:rPr>
                        <a:t>grammar</a:t>
                      </a:r>
                      <a:r>
                        <a:rPr lang="en" sz="1500">
                          <a:latin typeface="Calibri"/>
                          <a:ea typeface="Calibri"/>
                          <a:cs typeface="Calibri"/>
                          <a:sym typeface="Calibri"/>
                        </a:rPr>
                        <a:t>.</a:t>
                      </a:r>
                      <a:endParaRPr sz="1500">
                        <a:latin typeface="Calibri"/>
                        <a:ea typeface="Calibri"/>
                        <a:cs typeface="Calibri"/>
                        <a:sym typeface="Calibri"/>
                      </a:endParaRPr>
                    </a:p>
                  </a:txBody>
                  <a:tcPr marT="91425" marB="91425" marR="91425" marL="91425"/>
                </a:tc>
                <a:tc>
                  <a:txBody>
                    <a:bodyPr>
                      <a:noAutofit/>
                    </a:bodyPr>
                    <a:lstStyle/>
                    <a:p>
                      <a:pPr indent="0" lvl="0" marL="0" algn="ctr">
                        <a:spcBef>
                          <a:spcPts val="0"/>
                        </a:spcBef>
                        <a:spcAft>
                          <a:spcPts val="0"/>
                        </a:spcAft>
                        <a:buNone/>
                      </a:pPr>
                      <a:r>
                        <a:rPr lang="en" sz="1500">
                          <a:latin typeface="Calibri"/>
                          <a:ea typeface="Calibri"/>
                          <a:cs typeface="Calibri"/>
                          <a:sym typeface="Calibri"/>
                        </a:rPr>
                        <a:t>12.5**</a:t>
                      </a:r>
                      <a:endParaRPr sz="1500">
                        <a:latin typeface="Calibri"/>
                        <a:ea typeface="Calibri"/>
                        <a:cs typeface="Calibri"/>
                        <a:sym typeface="Calibri"/>
                      </a:endParaRPr>
                    </a:p>
                  </a:txBody>
                  <a:tcPr marT="91425" marB="91425" marR="91425" marL="91425"/>
                </a:tc>
              </a:tr>
              <a:tr h="381000">
                <a:tc>
                  <a:txBody>
                    <a:bodyPr>
                      <a:noAutofit/>
                    </a:bodyPr>
                    <a:lstStyle/>
                    <a:p>
                      <a:pPr indent="0" lvl="0" marL="0">
                        <a:spcBef>
                          <a:spcPts val="0"/>
                        </a:spcBef>
                        <a:spcAft>
                          <a:spcPts val="0"/>
                        </a:spcAft>
                        <a:buNone/>
                      </a:pPr>
                      <a:r>
                        <a:rPr lang="en" sz="1500">
                          <a:latin typeface="Calibri"/>
                          <a:ea typeface="Calibri"/>
                          <a:cs typeface="Calibri"/>
                          <a:sym typeface="Calibri"/>
                        </a:rPr>
                        <a:t>Please rate your self-assessment on English </a:t>
                      </a:r>
                      <a:r>
                        <a:rPr b="1" lang="en" sz="1500">
                          <a:latin typeface="Calibri"/>
                          <a:ea typeface="Calibri"/>
                          <a:cs typeface="Calibri"/>
                          <a:sym typeface="Calibri"/>
                        </a:rPr>
                        <a:t>spelling</a:t>
                      </a:r>
                      <a:r>
                        <a:rPr lang="en" sz="1500">
                          <a:latin typeface="Calibri"/>
                          <a:ea typeface="Calibri"/>
                          <a:cs typeface="Calibri"/>
                          <a:sym typeface="Calibri"/>
                        </a:rPr>
                        <a:t>.</a:t>
                      </a:r>
                      <a:endParaRPr sz="1500">
                        <a:latin typeface="Calibri"/>
                        <a:ea typeface="Calibri"/>
                        <a:cs typeface="Calibri"/>
                        <a:sym typeface="Calibri"/>
                      </a:endParaRPr>
                    </a:p>
                  </a:txBody>
                  <a:tcPr marT="91425" marB="91425" marR="91425" marL="91425"/>
                </a:tc>
                <a:tc>
                  <a:txBody>
                    <a:bodyPr>
                      <a:noAutofit/>
                    </a:bodyPr>
                    <a:lstStyle/>
                    <a:p>
                      <a:pPr indent="0" lvl="0" marL="0" algn="ctr">
                        <a:spcBef>
                          <a:spcPts val="0"/>
                        </a:spcBef>
                        <a:spcAft>
                          <a:spcPts val="0"/>
                        </a:spcAft>
                        <a:buNone/>
                      </a:pPr>
                      <a:r>
                        <a:rPr lang="en" sz="1500">
                          <a:latin typeface="Calibri"/>
                          <a:ea typeface="Calibri"/>
                          <a:cs typeface="Calibri"/>
                          <a:sym typeface="Calibri"/>
                        </a:rPr>
                        <a:t>12.6**</a:t>
                      </a:r>
                      <a:endParaRPr sz="1500">
                        <a:latin typeface="Calibri"/>
                        <a:ea typeface="Calibri"/>
                        <a:cs typeface="Calibri"/>
                        <a:sym typeface="Calibri"/>
                      </a:endParaRPr>
                    </a:p>
                  </a:txBody>
                  <a:tcPr marT="91425" marB="91425" marR="91425" marL="91425"/>
                </a:tc>
              </a:tr>
              <a:tr h="381000">
                <a:tc>
                  <a:txBody>
                    <a:bodyPr>
                      <a:noAutofit/>
                    </a:bodyPr>
                    <a:lstStyle/>
                    <a:p>
                      <a:pPr indent="0" lvl="0" marL="0">
                        <a:spcBef>
                          <a:spcPts val="0"/>
                        </a:spcBef>
                        <a:spcAft>
                          <a:spcPts val="0"/>
                        </a:spcAft>
                        <a:buNone/>
                      </a:pPr>
                      <a:r>
                        <a:rPr lang="en" sz="1500">
                          <a:latin typeface="Calibri"/>
                          <a:ea typeface="Calibri"/>
                          <a:cs typeface="Calibri"/>
                          <a:sym typeface="Calibri"/>
                        </a:rPr>
                        <a:t>Please rate your self-assessment on English </a:t>
                      </a:r>
                      <a:r>
                        <a:rPr b="1" lang="en" sz="1500">
                          <a:latin typeface="Calibri"/>
                          <a:ea typeface="Calibri"/>
                          <a:cs typeface="Calibri"/>
                          <a:sym typeface="Calibri"/>
                        </a:rPr>
                        <a:t>vocabulary</a:t>
                      </a:r>
                      <a:r>
                        <a:rPr lang="en" sz="1500">
                          <a:latin typeface="Calibri"/>
                          <a:ea typeface="Calibri"/>
                          <a:cs typeface="Calibri"/>
                          <a:sym typeface="Calibri"/>
                        </a:rPr>
                        <a:t>.</a:t>
                      </a:r>
                      <a:endParaRPr sz="1500">
                        <a:latin typeface="Calibri"/>
                        <a:ea typeface="Calibri"/>
                        <a:cs typeface="Calibri"/>
                        <a:sym typeface="Calibri"/>
                      </a:endParaRPr>
                    </a:p>
                  </a:txBody>
                  <a:tcPr marT="91425" marB="91425" marR="91425" marL="91425"/>
                </a:tc>
                <a:tc>
                  <a:txBody>
                    <a:bodyPr>
                      <a:noAutofit/>
                    </a:bodyPr>
                    <a:lstStyle/>
                    <a:p>
                      <a:pPr indent="0" lvl="0" marL="0" algn="ctr">
                        <a:spcBef>
                          <a:spcPts val="0"/>
                        </a:spcBef>
                        <a:spcAft>
                          <a:spcPts val="0"/>
                        </a:spcAft>
                        <a:buNone/>
                      </a:pPr>
                      <a:r>
                        <a:rPr lang="en" sz="1500">
                          <a:latin typeface="Calibri"/>
                          <a:ea typeface="Calibri"/>
                          <a:cs typeface="Calibri"/>
                          <a:sym typeface="Calibri"/>
                        </a:rPr>
                        <a:t>8.6**</a:t>
                      </a:r>
                      <a:endParaRPr sz="1500">
                        <a:latin typeface="Calibri"/>
                        <a:ea typeface="Calibri"/>
                        <a:cs typeface="Calibri"/>
                        <a:sym typeface="Calibri"/>
                      </a:endParaRPr>
                    </a:p>
                  </a:txBody>
                  <a:tcPr marT="91425" marB="91425" marR="91425" marL="91425"/>
                </a:tc>
              </a:tr>
            </a:tbl>
          </a:graphicData>
        </a:graphic>
      </p:graphicFrame>
      <p:sp>
        <p:nvSpPr>
          <p:cNvPr id="286" name="Shape 286"/>
          <p:cNvSpPr txBox="1"/>
          <p:nvPr/>
        </p:nvSpPr>
        <p:spPr>
          <a:xfrm>
            <a:off x="336450" y="4276650"/>
            <a:ext cx="8471100" cy="464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n">
                <a:latin typeface="Calibri"/>
                <a:ea typeface="Calibri"/>
                <a:cs typeface="Calibri"/>
                <a:sym typeface="Calibri"/>
              </a:rPr>
              <a:t>*Using a scale of 0-10, with 0 meaning not important at all, and 10 meaning very important</a:t>
            </a:r>
            <a:endParaRPr i="1">
              <a:latin typeface="Calibri"/>
              <a:ea typeface="Calibri"/>
              <a:cs typeface="Calibri"/>
              <a:sym typeface="Calibri"/>
            </a:endParaRPr>
          </a:p>
        </p:txBody>
      </p:sp>
      <p:sp>
        <p:nvSpPr>
          <p:cNvPr id="287" name="Shape 287"/>
          <p:cNvSpPr txBox="1"/>
          <p:nvPr/>
        </p:nvSpPr>
        <p:spPr>
          <a:xfrm>
            <a:off x="336450" y="4561700"/>
            <a:ext cx="8471100" cy="464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i="1" lang="en">
                <a:latin typeface="Calibri"/>
                <a:ea typeface="Calibri"/>
                <a:cs typeface="Calibri"/>
                <a:sym typeface="Calibri"/>
              </a:rPr>
              <a:t>**Using a scale of 0-10, with 0 meaning very poor, and 10 meaning very good</a:t>
            </a:r>
            <a:endParaRPr i="1">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Shape 292"/>
          <p:cNvSpPr txBox="1"/>
          <p:nvPr>
            <p:ph type="title"/>
          </p:nvPr>
        </p:nvSpPr>
        <p:spPr>
          <a:xfrm>
            <a:off x="474475" y="450125"/>
            <a:ext cx="3163200" cy="2062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Learning and Teaching Context</a:t>
            </a:r>
            <a:endParaRPr/>
          </a:p>
        </p:txBody>
      </p:sp>
      <p:sp>
        <p:nvSpPr>
          <p:cNvPr id="293" name="Shape 293"/>
          <p:cNvSpPr txBox="1"/>
          <p:nvPr>
            <p:ph idx="1" type="body"/>
          </p:nvPr>
        </p:nvSpPr>
        <p:spPr>
          <a:xfrm>
            <a:off x="3828775" y="450125"/>
            <a:ext cx="4863000" cy="4115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Students from HKBU u</a:t>
            </a:r>
            <a:r>
              <a:rPr lang="en"/>
              <a:t>ndergraduate business courses from AY 2016-17 to </a:t>
            </a:r>
            <a:br>
              <a:rPr lang="en"/>
            </a:br>
            <a:r>
              <a:rPr lang="en"/>
              <a:t>AY 2017-18</a:t>
            </a:r>
            <a:endParaRPr/>
          </a:p>
          <a:p>
            <a:pPr indent="-317500" lvl="1" marL="914400" rtl="0">
              <a:spcBef>
                <a:spcPts val="1000"/>
              </a:spcBef>
              <a:spcAft>
                <a:spcPts val="0"/>
              </a:spcAft>
              <a:buSzPts val="1400"/>
              <a:buChar char="○"/>
            </a:pPr>
            <a:r>
              <a:rPr lang="en"/>
              <a:t>Strategic Marketing</a:t>
            </a:r>
            <a:endParaRPr/>
          </a:p>
          <a:p>
            <a:pPr indent="-317500" lvl="1" marL="914400" rtl="0">
              <a:spcBef>
                <a:spcPts val="1000"/>
              </a:spcBef>
              <a:spcAft>
                <a:spcPts val="0"/>
              </a:spcAft>
              <a:buSzPts val="1400"/>
              <a:buChar char="○"/>
            </a:pPr>
            <a:r>
              <a:rPr lang="en"/>
              <a:t>Case Analysis</a:t>
            </a:r>
            <a:endParaRPr/>
          </a:p>
          <a:p>
            <a:pPr indent="-317500" lvl="1" marL="914400" rtl="0">
              <a:spcBef>
                <a:spcPts val="1000"/>
              </a:spcBef>
              <a:spcAft>
                <a:spcPts val="0"/>
              </a:spcAft>
              <a:buSzPts val="1400"/>
              <a:buChar char="○"/>
            </a:pPr>
            <a:r>
              <a:rPr lang="en"/>
              <a:t>Qualitative Marketing Research</a:t>
            </a:r>
            <a:endParaRPr/>
          </a:p>
          <a:p>
            <a:pPr indent="-317500" lvl="1" marL="914400" rtl="0">
              <a:spcBef>
                <a:spcPts val="1000"/>
              </a:spcBef>
              <a:spcAft>
                <a:spcPts val="0"/>
              </a:spcAft>
              <a:buSzPts val="1400"/>
              <a:buChar char="○"/>
            </a:pPr>
            <a:r>
              <a:rPr lang="en"/>
              <a:t>Business and Marketing Research Methods</a:t>
            </a:r>
            <a:endParaRPr/>
          </a:p>
          <a:p>
            <a:pPr indent="-317500" lvl="1" marL="914400" rtl="0">
              <a:spcBef>
                <a:spcPts val="1000"/>
              </a:spcBef>
              <a:spcAft>
                <a:spcPts val="0"/>
              </a:spcAft>
              <a:buSzPts val="1400"/>
              <a:buChar char="○"/>
            </a:pPr>
            <a:r>
              <a:rPr lang="en"/>
              <a:t>Entrepreneurship and Innovative Thinking</a:t>
            </a:r>
            <a:endParaRPr/>
          </a:p>
          <a:p>
            <a:pPr indent="-342900" lvl="0" marL="457200" rtl="0">
              <a:spcBef>
                <a:spcPts val="1000"/>
              </a:spcBef>
              <a:spcAft>
                <a:spcPts val="0"/>
              </a:spcAft>
              <a:buSzPts val="1800"/>
              <a:buChar char="●"/>
            </a:pPr>
            <a:r>
              <a:rPr lang="en"/>
              <a:t>100% smartphone ownership</a:t>
            </a:r>
            <a:endParaRPr/>
          </a:p>
          <a:p>
            <a:pPr indent="-342900" lvl="0" marL="457200" rtl="0">
              <a:spcBef>
                <a:spcPts val="1000"/>
              </a:spcBef>
              <a:spcAft>
                <a:spcPts val="1000"/>
              </a:spcAft>
              <a:buSzPts val="1800"/>
              <a:buChar char="●"/>
            </a:pPr>
            <a:r>
              <a:rPr lang="en"/>
              <a:t>Free, fast internet connection on campus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pic>
        <p:nvPicPr>
          <p:cNvPr id="298" name="Shape 298"/>
          <p:cNvPicPr preferRelativeResize="0"/>
          <p:nvPr/>
        </p:nvPicPr>
        <p:blipFill rotWithShape="1">
          <a:blip r:embed="rId3">
            <a:alphaModFix amt="60000"/>
          </a:blip>
          <a:srcRect b="0" l="24390" r="24390" t="0"/>
          <a:stretch/>
        </p:blipFill>
        <p:spPr>
          <a:xfrm>
            <a:off x="0" y="0"/>
            <a:ext cx="3512600" cy="5143499"/>
          </a:xfrm>
          <a:prstGeom prst="rect">
            <a:avLst/>
          </a:prstGeom>
          <a:noFill/>
          <a:ln>
            <a:noFill/>
          </a:ln>
        </p:spPr>
      </p:pic>
      <p:sp>
        <p:nvSpPr>
          <p:cNvPr id="299" name="Shape 299"/>
          <p:cNvSpPr txBox="1"/>
          <p:nvPr>
            <p:ph type="title"/>
          </p:nvPr>
        </p:nvSpPr>
        <p:spPr>
          <a:xfrm>
            <a:off x="311700" y="307825"/>
            <a:ext cx="2631900" cy="4316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Intervention</a:t>
            </a:r>
            <a:endParaRPr/>
          </a:p>
        </p:txBody>
      </p:sp>
      <p:sp>
        <p:nvSpPr>
          <p:cNvPr id="300" name="Shape 300"/>
          <p:cNvSpPr txBox="1"/>
          <p:nvPr>
            <p:ph idx="1" type="body"/>
          </p:nvPr>
        </p:nvSpPr>
        <p:spPr>
          <a:xfrm>
            <a:off x="3854175" y="488725"/>
            <a:ext cx="4994100" cy="4259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100">
                <a:latin typeface="Calibri"/>
                <a:ea typeface="Calibri"/>
                <a:cs typeface="Calibri"/>
                <a:sym typeface="Calibri"/>
              </a:rPr>
              <a:t>Use mobile learning technologies to</a:t>
            </a:r>
            <a:endParaRPr sz="2100">
              <a:latin typeface="Calibri"/>
              <a:ea typeface="Calibri"/>
              <a:cs typeface="Calibri"/>
              <a:sym typeface="Calibri"/>
            </a:endParaRPr>
          </a:p>
          <a:p>
            <a:pPr indent="-361950" lvl="0" marL="457200" rtl="0">
              <a:spcBef>
                <a:spcPts val="1600"/>
              </a:spcBef>
              <a:spcAft>
                <a:spcPts val="0"/>
              </a:spcAft>
              <a:buSzPts val="2100"/>
              <a:buFont typeface="Calibri"/>
              <a:buAutoNum type="arabicPeriod"/>
            </a:pPr>
            <a:r>
              <a:rPr lang="en" sz="2100">
                <a:latin typeface="Calibri"/>
                <a:ea typeface="Calibri"/>
                <a:cs typeface="Calibri"/>
                <a:sym typeface="Calibri"/>
              </a:rPr>
              <a:t>Improve students’ engagement in learning</a:t>
            </a:r>
            <a:endParaRPr sz="2100">
              <a:latin typeface="Calibri"/>
              <a:ea typeface="Calibri"/>
              <a:cs typeface="Calibri"/>
              <a:sym typeface="Calibri"/>
            </a:endParaRPr>
          </a:p>
          <a:p>
            <a:pPr indent="-361950" lvl="0" marL="457200" rtl="0">
              <a:spcBef>
                <a:spcPts val="1600"/>
              </a:spcBef>
              <a:spcAft>
                <a:spcPts val="0"/>
              </a:spcAft>
              <a:buSzPts val="2100"/>
              <a:buFont typeface="Calibri"/>
              <a:buAutoNum type="arabicPeriod"/>
            </a:pPr>
            <a:r>
              <a:rPr lang="en" sz="2100">
                <a:latin typeface="Calibri"/>
                <a:ea typeface="Calibri"/>
                <a:cs typeface="Calibri"/>
                <a:sym typeface="Calibri"/>
              </a:rPr>
              <a:t>Provide more opportunities for st-st and t-st interactions</a:t>
            </a:r>
            <a:endParaRPr sz="2100">
              <a:latin typeface="Calibri"/>
              <a:ea typeface="Calibri"/>
              <a:cs typeface="Calibri"/>
              <a:sym typeface="Calibri"/>
            </a:endParaRPr>
          </a:p>
          <a:p>
            <a:pPr indent="-361950" lvl="0" marL="457200" rtl="0">
              <a:spcBef>
                <a:spcPts val="1600"/>
              </a:spcBef>
              <a:spcAft>
                <a:spcPts val="0"/>
              </a:spcAft>
              <a:buSzPts val="2100"/>
              <a:buFont typeface="Calibri"/>
              <a:buAutoNum type="arabicPeriod"/>
            </a:pPr>
            <a:r>
              <a:rPr lang="en" sz="2100">
                <a:latin typeface="Calibri"/>
                <a:ea typeface="Calibri"/>
                <a:cs typeface="Calibri"/>
                <a:sym typeface="Calibri"/>
              </a:rPr>
              <a:t>Provide more opportunities for student collaboration and peer feedback</a:t>
            </a:r>
            <a:endParaRPr sz="2100">
              <a:latin typeface="Calibri"/>
              <a:ea typeface="Calibri"/>
              <a:cs typeface="Calibri"/>
              <a:sym typeface="Calibri"/>
            </a:endParaRPr>
          </a:p>
          <a:p>
            <a:pPr indent="-361950" lvl="0" marL="457200" rtl="0">
              <a:spcBef>
                <a:spcPts val="1600"/>
              </a:spcBef>
              <a:spcAft>
                <a:spcPts val="1600"/>
              </a:spcAft>
              <a:buSzPts val="2100"/>
              <a:buFont typeface="Calibri"/>
              <a:buAutoNum type="arabicPeriod"/>
            </a:pPr>
            <a:r>
              <a:rPr lang="en" sz="2100">
                <a:latin typeface="Calibri"/>
                <a:ea typeface="Calibri"/>
                <a:cs typeface="Calibri"/>
                <a:sym typeface="Calibri"/>
              </a:rPr>
              <a:t>Help students achieve course learning outcomes</a:t>
            </a:r>
            <a:endParaRPr sz="21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2490825" y="816000"/>
            <a:ext cx="5856000" cy="15225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Results (Spoiler)</a:t>
            </a:r>
            <a:endParaRPr/>
          </a:p>
        </p:txBody>
      </p:sp>
      <p:sp>
        <p:nvSpPr>
          <p:cNvPr id="306" name="Shape 306"/>
          <p:cNvSpPr txBox="1"/>
          <p:nvPr>
            <p:ph idx="1" type="body"/>
          </p:nvPr>
        </p:nvSpPr>
        <p:spPr>
          <a:xfrm>
            <a:off x="2490825" y="2477400"/>
            <a:ext cx="5084400" cy="1907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sz="2400">
                <a:latin typeface="Calibri"/>
                <a:ea typeface="Calibri"/>
                <a:cs typeface="Calibri"/>
                <a:sym typeface="Calibri"/>
              </a:rPr>
              <a:t>YES, mobile learning technologies DO enable student engagement and the achievement of learning objectives</a:t>
            </a:r>
            <a:endParaRPr sz="24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b="22867" l="0" r="0" t="22867"/>
          <a:stretch/>
        </p:blipFill>
        <p:spPr>
          <a:xfrm>
            <a:off x="5890075" y="321600"/>
            <a:ext cx="2949447" cy="2212021"/>
          </a:xfrm>
          <a:prstGeom prst="rect">
            <a:avLst/>
          </a:prstGeom>
          <a:noFill/>
          <a:ln>
            <a:noFill/>
          </a:ln>
        </p:spPr>
      </p:pic>
      <p:pic>
        <p:nvPicPr>
          <p:cNvPr descr="Image result for google pixel" id="312" name="Shape 312"/>
          <p:cNvPicPr preferRelativeResize="0"/>
          <p:nvPr/>
        </p:nvPicPr>
        <p:blipFill rotWithShape="1">
          <a:blip r:embed="rId4">
            <a:alphaModFix/>
          </a:blip>
          <a:srcRect b="0" l="6063" r="6055" t="0"/>
          <a:stretch/>
        </p:blipFill>
        <p:spPr>
          <a:xfrm>
            <a:off x="5897312" y="2609825"/>
            <a:ext cx="2949446" cy="2212074"/>
          </a:xfrm>
          <a:prstGeom prst="rect">
            <a:avLst/>
          </a:prstGeom>
          <a:noFill/>
          <a:ln>
            <a:noFill/>
          </a:ln>
        </p:spPr>
      </p:pic>
      <p:sp>
        <p:nvSpPr>
          <p:cNvPr id="313" name="Shape 313"/>
          <p:cNvSpPr txBox="1"/>
          <p:nvPr>
            <p:ph type="title"/>
          </p:nvPr>
        </p:nvSpPr>
        <p:spPr>
          <a:xfrm>
            <a:off x="304475" y="307825"/>
            <a:ext cx="4779300" cy="1418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Mobile Technology in Teaching and Learning</a:t>
            </a:r>
            <a:endParaRPr/>
          </a:p>
        </p:txBody>
      </p:sp>
      <p:sp>
        <p:nvSpPr>
          <p:cNvPr id="314" name="Shape 314"/>
          <p:cNvSpPr txBox="1"/>
          <p:nvPr>
            <p:ph idx="1" type="body"/>
          </p:nvPr>
        </p:nvSpPr>
        <p:spPr>
          <a:xfrm>
            <a:off x="304475" y="1622350"/>
            <a:ext cx="4979700" cy="30138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2"/>
              </a:buClr>
              <a:buSzPts val="1800"/>
              <a:buFont typeface="Roboto"/>
              <a:buChar char="●"/>
            </a:pPr>
            <a:r>
              <a:rPr lang="en" sz="1700"/>
              <a:t>The ability to choose what to learn and when to learn in the learner’s preferred format (Ng, 2015) </a:t>
            </a:r>
            <a:endParaRPr sz="1700"/>
          </a:p>
          <a:p>
            <a:pPr indent="-336550" lvl="0" marL="457200" rtl="0">
              <a:spcBef>
                <a:spcPts val="1000"/>
              </a:spcBef>
              <a:spcAft>
                <a:spcPts val="0"/>
              </a:spcAft>
              <a:buSzPts val="1700"/>
              <a:buChar char="●"/>
            </a:pPr>
            <a:r>
              <a:rPr lang="en" sz="1700"/>
              <a:t>Increased student motivation, engagement, and academic performance  (Nickerson, Rapanta, &amp; Goby, 2016)</a:t>
            </a:r>
            <a:endParaRPr sz="1700"/>
          </a:p>
          <a:p>
            <a:pPr indent="-336550" lvl="0" marL="457200" rtl="0">
              <a:spcBef>
                <a:spcPts val="1000"/>
              </a:spcBef>
              <a:spcAft>
                <a:spcPts val="1000"/>
              </a:spcAft>
              <a:buSzPts val="1700"/>
              <a:buChar char="●"/>
            </a:pPr>
            <a:r>
              <a:rPr lang="en" sz="1700"/>
              <a:t>Avoid free rider problems in collaborative learning activities (Guerra, 2017)</a:t>
            </a:r>
            <a:endParaRPr sz="1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Shape 319"/>
          <p:cNvSpPr txBox="1"/>
          <p:nvPr>
            <p:ph type="ctrTitle"/>
          </p:nvPr>
        </p:nvSpPr>
        <p:spPr>
          <a:xfrm>
            <a:off x="1824925" y="1473900"/>
            <a:ext cx="6988800" cy="2195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Using Mobile Learning Technologies in Higher Education Classes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Shape 324"/>
          <p:cNvSpPr txBox="1"/>
          <p:nvPr>
            <p:ph type="title"/>
          </p:nvPr>
        </p:nvSpPr>
        <p:spPr>
          <a:xfrm>
            <a:off x="311700" y="372500"/>
            <a:ext cx="8520600" cy="1000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2"/>
              </a:buClr>
              <a:buSzPts val="3000"/>
              <a:buFont typeface="Oswald"/>
              <a:buNone/>
            </a:pPr>
            <a:r>
              <a:rPr b="1" lang="en">
                <a:latin typeface="Arial"/>
                <a:ea typeface="Arial"/>
                <a:cs typeface="Arial"/>
                <a:sym typeface="Arial"/>
              </a:rPr>
              <a:t>Using Technology for Student Engagement and Learning</a:t>
            </a:r>
            <a:endParaRPr/>
          </a:p>
        </p:txBody>
      </p:sp>
      <p:sp>
        <p:nvSpPr>
          <p:cNvPr id="325" name="Shape 325"/>
          <p:cNvSpPr txBox="1"/>
          <p:nvPr/>
        </p:nvSpPr>
        <p:spPr>
          <a:xfrm>
            <a:off x="1316000" y="1989625"/>
            <a:ext cx="3577200" cy="635100"/>
          </a:xfrm>
          <a:prstGeom prst="rect">
            <a:avLst/>
          </a:prstGeom>
          <a:solidFill>
            <a:srgbClr val="D0E0E3"/>
          </a:solid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Student Engagement</a:t>
            </a:r>
            <a:endParaRPr/>
          </a:p>
        </p:txBody>
      </p:sp>
      <p:sp>
        <p:nvSpPr>
          <p:cNvPr id="326" name="Shape 326"/>
          <p:cNvSpPr txBox="1"/>
          <p:nvPr/>
        </p:nvSpPr>
        <p:spPr>
          <a:xfrm>
            <a:off x="6608650" y="1989625"/>
            <a:ext cx="1888500" cy="635100"/>
          </a:xfrm>
          <a:prstGeom prst="rect">
            <a:avLst/>
          </a:prstGeom>
          <a:solidFill>
            <a:srgbClr val="F4CCCC"/>
          </a:solid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Learning</a:t>
            </a:r>
            <a:endParaRPr/>
          </a:p>
        </p:txBody>
      </p:sp>
      <p:cxnSp>
        <p:nvCxnSpPr>
          <p:cNvPr id="327" name="Shape 327"/>
          <p:cNvCxnSpPr>
            <a:stCxn id="325" idx="3"/>
            <a:endCxn id="326" idx="1"/>
          </p:cNvCxnSpPr>
          <p:nvPr/>
        </p:nvCxnSpPr>
        <p:spPr>
          <a:xfrm>
            <a:off x="4893200" y="2307175"/>
            <a:ext cx="1715400" cy="0"/>
          </a:xfrm>
          <a:prstGeom prst="straightConnector1">
            <a:avLst/>
          </a:prstGeom>
          <a:noFill/>
          <a:ln cap="flat" cmpd="sng" w="38100">
            <a:solidFill>
              <a:schemeClr val="dk2"/>
            </a:solidFill>
            <a:prstDash val="solid"/>
            <a:round/>
            <a:headEnd len="sm" w="sm" type="none"/>
            <a:tailEnd len="lg" w="lg" type="triangle"/>
          </a:ln>
        </p:spPr>
      </p:cxnSp>
      <p:cxnSp>
        <p:nvCxnSpPr>
          <p:cNvPr id="328" name="Shape 328"/>
          <p:cNvCxnSpPr/>
          <p:nvPr/>
        </p:nvCxnSpPr>
        <p:spPr>
          <a:xfrm rot="10800000">
            <a:off x="3103650" y="2624725"/>
            <a:ext cx="0" cy="1000200"/>
          </a:xfrm>
          <a:prstGeom prst="straightConnector1">
            <a:avLst/>
          </a:prstGeom>
          <a:noFill/>
          <a:ln cap="flat" cmpd="sng" w="38100">
            <a:solidFill>
              <a:schemeClr val="dk2"/>
            </a:solidFill>
            <a:prstDash val="solid"/>
            <a:round/>
            <a:headEnd len="sm" w="sm" type="none"/>
            <a:tailEnd len="lg" w="lg" type="triangle"/>
          </a:ln>
        </p:spPr>
      </p:cxnSp>
      <p:sp>
        <p:nvSpPr>
          <p:cNvPr id="329" name="Shape 329"/>
          <p:cNvSpPr/>
          <p:nvPr/>
        </p:nvSpPr>
        <p:spPr>
          <a:xfrm>
            <a:off x="1115700" y="1771550"/>
            <a:ext cx="3975900" cy="1066800"/>
          </a:xfrm>
          <a:prstGeom prst="rect">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Shape 330"/>
          <p:cNvSpPr/>
          <p:nvPr/>
        </p:nvSpPr>
        <p:spPr>
          <a:xfrm>
            <a:off x="6390050" y="1773775"/>
            <a:ext cx="2304900" cy="1066800"/>
          </a:xfrm>
          <a:prstGeom prst="rect">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1" name="Shape 331"/>
          <p:cNvGrpSpPr/>
          <p:nvPr/>
        </p:nvGrpSpPr>
        <p:grpSpPr>
          <a:xfrm>
            <a:off x="591700" y="3624775"/>
            <a:ext cx="5025800" cy="635100"/>
            <a:chOff x="207250" y="3624775"/>
            <a:chExt cx="5025800" cy="635100"/>
          </a:xfrm>
        </p:grpSpPr>
        <p:sp>
          <p:nvSpPr>
            <p:cNvPr id="332" name="Shape 332"/>
            <p:cNvSpPr txBox="1"/>
            <p:nvPr/>
          </p:nvSpPr>
          <p:spPr>
            <a:xfrm>
              <a:off x="207250" y="3624775"/>
              <a:ext cx="2249400" cy="635100"/>
            </a:xfrm>
            <a:prstGeom prst="rect">
              <a:avLst/>
            </a:prstGeom>
            <a:solidFill>
              <a:srgbClr val="D9EAD3"/>
            </a:solidFill>
            <a:ln cap="flat" cmpd="sng" w="762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Technology</a:t>
              </a:r>
              <a:endParaRPr/>
            </a:p>
          </p:txBody>
        </p:sp>
        <p:sp>
          <p:nvSpPr>
            <p:cNvPr id="333" name="Shape 333"/>
            <p:cNvSpPr txBox="1"/>
            <p:nvPr/>
          </p:nvSpPr>
          <p:spPr>
            <a:xfrm>
              <a:off x="2983650" y="3624775"/>
              <a:ext cx="2249400" cy="635100"/>
            </a:xfrm>
            <a:prstGeom prst="rect">
              <a:avLst/>
            </a:prstGeom>
            <a:solidFill>
              <a:srgbClr val="FCE5CD"/>
            </a:solidFill>
            <a:ln cap="flat" cmpd="sng" w="762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Activity</a:t>
              </a:r>
              <a:endParaRPr/>
            </a:p>
          </p:txBody>
        </p:sp>
        <p:sp>
          <p:nvSpPr>
            <p:cNvPr id="334" name="Shape 334"/>
            <p:cNvSpPr txBox="1"/>
            <p:nvPr/>
          </p:nvSpPr>
          <p:spPr>
            <a:xfrm>
              <a:off x="2450250" y="3690625"/>
              <a:ext cx="533400" cy="5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a:t>
              </a:r>
              <a:endParaRPr/>
            </a:p>
          </p:txBody>
        </p:sp>
      </p:grpSp>
      <p:sp>
        <p:nvSpPr>
          <p:cNvPr id="335" name="Shape 335"/>
          <p:cNvSpPr/>
          <p:nvPr/>
        </p:nvSpPr>
        <p:spPr>
          <a:xfrm>
            <a:off x="452800" y="3408925"/>
            <a:ext cx="5313300" cy="1066800"/>
          </a:xfrm>
          <a:prstGeom prst="rect">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