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14" r:id="rId1"/>
  </p:sldMasterIdLst>
  <p:notesMasterIdLst>
    <p:notesMasterId r:id="rId32"/>
  </p:notesMasterIdLst>
  <p:sldIdLst>
    <p:sldId id="256" r:id="rId2"/>
    <p:sldId id="257" r:id="rId3"/>
    <p:sldId id="258" r:id="rId4"/>
    <p:sldId id="318" r:id="rId5"/>
    <p:sldId id="319" r:id="rId6"/>
    <p:sldId id="316" r:id="rId7"/>
    <p:sldId id="309" r:id="rId8"/>
    <p:sldId id="259" r:id="rId9"/>
    <p:sldId id="260" r:id="rId10"/>
    <p:sldId id="266" r:id="rId11"/>
    <p:sldId id="311" r:id="rId12"/>
    <p:sldId id="312" r:id="rId13"/>
    <p:sldId id="267" r:id="rId14"/>
    <p:sldId id="268" r:id="rId15"/>
    <p:sldId id="261" r:id="rId16"/>
    <p:sldId id="304" r:id="rId17"/>
    <p:sldId id="303" r:id="rId18"/>
    <p:sldId id="269" r:id="rId19"/>
    <p:sldId id="270" r:id="rId20"/>
    <p:sldId id="300" r:id="rId21"/>
    <p:sldId id="307" r:id="rId22"/>
    <p:sldId id="299" r:id="rId23"/>
    <p:sldId id="305" r:id="rId24"/>
    <p:sldId id="315" r:id="rId25"/>
    <p:sldId id="306" r:id="rId26"/>
    <p:sldId id="314" r:id="rId27"/>
    <p:sldId id="265" r:id="rId28"/>
    <p:sldId id="297" r:id="rId29"/>
    <p:sldId id="296" r:id="rId30"/>
    <p:sldId id="320" r:id="rId31"/>
  </p:sldIdLst>
  <p:sldSz cx="9144000" cy="5143500" type="screen16x9"/>
  <p:notesSz cx="6858000" cy="9144000"/>
  <p:embeddedFontLst>
    <p:embeddedFont>
      <p:font typeface="Garamond" panose="02020404030301010803" pitchFamily="18" charset="0"/>
      <p:regular r:id="rId33"/>
      <p:bold r:id="rId34"/>
      <p:italic r:id="rId35"/>
      <p:boldItalic r:id="rId36"/>
    </p:embeddedFont>
    <p:embeddedFont>
      <p:font typeface="Rockwell" panose="020B0604020202020204" charset="0"/>
      <p:regular r:id="rId37"/>
      <p:bold r:id="rId38"/>
      <p:italic r:id="rId39"/>
      <p:boldItalic r:id="rId40"/>
    </p:embeddedFont>
    <p:embeddedFont>
      <p:font typeface="Rockwell Condensed" panose="020B0604020202020204" charset="0"/>
      <p:regular r:id="rId41"/>
      <p:bold r:id="rId42"/>
    </p:embeddedFont>
    <p:embeddedFont>
      <p:font typeface="Calibri" panose="020F0502020204030204" pitchFamily="34" charset="0"/>
      <p:regular r:id="rId43"/>
      <p:bold r:id="rId44"/>
      <p:italic r:id="rId45"/>
      <p:boldItalic r:id="rId46"/>
    </p:embeddedFont>
    <p:embeddedFont>
      <p:font typeface="方正舒体" panose="020B0604020202020204" charset="-12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64D8E-D014-4BE1-BB54-CA3B5FA62519}" v="227" dt="2018-05-15T09:39:43.384"/>
    <p1510:client id="{86DAF63B-1483-4F20-80A9-D7CEBF06E955}" v="106" dt="2018-05-15T10:17:05.303"/>
    <p1510:client id="{EFECE974-3982-4D35-9D17-97043A9A535F}" v="86" dt="2018-05-15T11:25:45.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Louisa W M" userId="S::louisawong@link.hkbu.edu.hk::a7d83885-4ae4-4e33-8c15-55cb0bb8a9ae" providerId="AD" clId="Web-{0DCF8F0C-E074-4369-9DBD-74BCBC6926F9}"/>
    <pc:docChg chg="modSld">
      <pc:chgData name="Wong Louisa W M" userId="S::louisawong@link.hkbu.edu.hk::a7d83885-4ae4-4e33-8c15-55cb0bb8a9ae" providerId="AD" clId="Web-{0DCF8F0C-E074-4369-9DBD-74BCBC6926F9}" dt="2018-05-14T10:07:50.050" v="74" actId="20577"/>
      <pc:docMkLst>
        <pc:docMk/>
      </pc:docMkLst>
      <pc:sldChg chg="modSp">
        <pc:chgData name="Wong Louisa W M" userId="S::louisawong@link.hkbu.edu.hk::a7d83885-4ae4-4e33-8c15-55cb0bb8a9ae" providerId="AD" clId="Web-{0DCF8F0C-E074-4369-9DBD-74BCBC6926F9}" dt="2018-05-14T10:07:50.050" v="74" actId="20577"/>
        <pc:sldMkLst>
          <pc:docMk/>
          <pc:sldMk cId="142735902" sldId="297"/>
        </pc:sldMkLst>
        <pc:spChg chg="mod">
          <ac:chgData name="Wong Louisa W M" userId="S::louisawong@link.hkbu.edu.hk::a7d83885-4ae4-4e33-8c15-55cb0bb8a9ae" providerId="AD" clId="Web-{0DCF8F0C-E074-4369-9DBD-74BCBC6926F9}" dt="2018-05-14T10:07:50.050" v="74" actId="20577"/>
          <ac:spMkLst>
            <pc:docMk/>
            <pc:sldMk cId="142735902" sldId="297"/>
            <ac:spMk id="3" creationId="{C79D905F-2580-CC4F-8A94-1C8A0DD796DB}"/>
          </ac:spMkLst>
        </pc:spChg>
      </pc:sldChg>
    </pc:docChg>
  </pc:docChgLst>
  <pc:docChgLst>
    <pc:chgData name="Lai Wing Ying" userId="S::peggylai@link.hkbu.edu.hk::26ffcbd5-426a-4063-994a-41b24f45c91e" providerId="AD" clId="Web-{22C81879-7AED-4660-AC6B-2215EF746A75}"/>
    <pc:docChg chg="modSld">
      <pc:chgData name="Lai Wing Ying" userId="S::peggylai@link.hkbu.edu.hk::26ffcbd5-426a-4063-994a-41b24f45c91e" providerId="AD" clId="Web-{22C81879-7AED-4660-AC6B-2215EF746A75}" dt="2018-05-07T09:12:43.391" v="92"/>
      <pc:docMkLst>
        <pc:docMk/>
      </pc:docMkLst>
      <pc:sldChg chg="modSp">
        <pc:chgData name="Lai Wing Ying" userId="S::peggylai@link.hkbu.edu.hk::26ffcbd5-426a-4063-994a-41b24f45c91e" providerId="AD" clId="Web-{22C81879-7AED-4660-AC6B-2215EF746A75}" dt="2018-05-07T09:12:43.391" v="92"/>
        <pc:sldMkLst>
          <pc:docMk/>
          <pc:sldMk cId="0" sldId="258"/>
        </pc:sldMkLst>
        <pc:spChg chg="mod">
          <ac:chgData name="Lai Wing Ying" userId="S::peggylai@link.hkbu.edu.hk::26ffcbd5-426a-4063-994a-41b24f45c91e" providerId="AD" clId="Web-{22C81879-7AED-4660-AC6B-2215EF746A75}" dt="2018-05-07T09:12:43.391" v="92"/>
          <ac:spMkLst>
            <pc:docMk/>
            <pc:sldMk cId="0" sldId="258"/>
            <ac:spMk id="290" creationId="{00000000-0000-0000-0000-000000000000}"/>
          </ac:spMkLst>
        </pc:spChg>
      </pc:sldChg>
      <pc:sldChg chg="modSp">
        <pc:chgData name="Lai Wing Ying" userId="S::peggylai@link.hkbu.edu.hk::26ffcbd5-426a-4063-994a-41b24f45c91e" providerId="AD" clId="Web-{22C81879-7AED-4660-AC6B-2215EF746A75}" dt="2018-05-07T09:12:31.891" v="87"/>
        <pc:sldMkLst>
          <pc:docMk/>
          <pc:sldMk cId="142735902" sldId="297"/>
        </pc:sldMkLst>
        <pc:spChg chg="mod">
          <ac:chgData name="Lai Wing Ying" userId="S::peggylai@link.hkbu.edu.hk::26ffcbd5-426a-4063-994a-41b24f45c91e" providerId="AD" clId="Web-{22C81879-7AED-4660-AC6B-2215EF746A75}" dt="2018-05-07T09:12:31.891" v="87"/>
          <ac:spMkLst>
            <pc:docMk/>
            <pc:sldMk cId="142735902" sldId="297"/>
            <ac:spMk id="3" creationId="{C79D905F-2580-CC4F-8A94-1C8A0DD796DB}"/>
          </ac:spMkLst>
        </pc:spChg>
      </pc:sldChg>
    </pc:docChg>
  </pc:docChgLst>
  <pc:docChgLst>
    <pc:chgData name="Lai Wing Ying" userId="S::peggylai@link.hkbu.edu.hk::26ffcbd5-426a-4063-994a-41b24f45c91e" providerId="AD" clId="Web-{8E720FB3-9430-43B4-B621-96135FC7A6A2}"/>
    <pc:docChg chg="modSld">
      <pc:chgData name="Lai Wing Ying" userId="S::peggylai@link.hkbu.edu.hk::26ffcbd5-426a-4063-994a-41b24f45c91e" providerId="AD" clId="Web-{8E720FB3-9430-43B4-B621-96135FC7A6A2}" dt="2018-05-10T06:11:19.098" v="128" actId="20577"/>
      <pc:docMkLst>
        <pc:docMk/>
      </pc:docMkLst>
      <pc:sldChg chg="modSp">
        <pc:chgData name="Lai Wing Ying" userId="S::peggylai@link.hkbu.edu.hk::26ffcbd5-426a-4063-994a-41b24f45c91e" providerId="AD" clId="Web-{8E720FB3-9430-43B4-B621-96135FC7A6A2}" dt="2018-05-10T05:46:20.798" v="55" actId="20577"/>
        <pc:sldMkLst>
          <pc:docMk/>
          <pc:sldMk cId="0" sldId="258"/>
        </pc:sldMkLst>
        <pc:spChg chg="mod">
          <ac:chgData name="Lai Wing Ying" userId="S::peggylai@link.hkbu.edu.hk::26ffcbd5-426a-4063-994a-41b24f45c91e" providerId="AD" clId="Web-{8E720FB3-9430-43B4-B621-96135FC7A6A2}" dt="2018-05-10T05:46:20.798" v="55" actId="20577"/>
          <ac:spMkLst>
            <pc:docMk/>
            <pc:sldMk cId="0" sldId="258"/>
            <ac:spMk id="290" creationId="{00000000-0000-0000-0000-000000000000}"/>
          </ac:spMkLst>
        </pc:spChg>
      </pc:sldChg>
      <pc:sldChg chg="modSp">
        <pc:chgData name="Lai Wing Ying" userId="S::peggylai@link.hkbu.edu.hk::26ffcbd5-426a-4063-994a-41b24f45c91e" providerId="AD" clId="Web-{8E720FB3-9430-43B4-B621-96135FC7A6A2}" dt="2018-05-10T03:03:39.738" v="7" actId="20577"/>
        <pc:sldMkLst>
          <pc:docMk/>
          <pc:sldMk cId="0" sldId="260"/>
        </pc:sldMkLst>
        <pc:spChg chg="mod">
          <ac:chgData name="Lai Wing Ying" userId="S::peggylai@link.hkbu.edu.hk::26ffcbd5-426a-4063-994a-41b24f45c91e" providerId="AD" clId="Web-{8E720FB3-9430-43B4-B621-96135FC7A6A2}" dt="2018-05-10T03:03:39.738" v="7" actId="20577"/>
          <ac:spMkLst>
            <pc:docMk/>
            <pc:sldMk cId="0" sldId="260"/>
            <ac:spMk id="302" creationId="{00000000-0000-0000-0000-000000000000}"/>
          </ac:spMkLst>
        </pc:spChg>
      </pc:sldChg>
      <pc:sldChg chg="modSp">
        <pc:chgData name="Lai Wing Ying" userId="S::peggylai@link.hkbu.edu.hk::26ffcbd5-426a-4063-994a-41b24f45c91e" providerId="AD" clId="Web-{8E720FB3-9430-43B4-B621-96135FC7A6A2}" dt="2018-05-10T06:11:19.082" v="127" actId="20577"/>
        <pc:sldMkLst>
          <pc:docMk/>
          <pc:sldMk cId="142735902" sldId="297"/>
        </pc:sldMkLst>
        <pc:spChg chg="mod">
          <ac:chgData name="Lai Wing Ying" userId="S::peggylai@link.hkbu.edu.hk::26ffcbd5-426a-4063-994a-41b24f45c91e" providerId="AD" clId="Web-{8E720FB3-9430-43B4-B621-96135FC7A6A2}" dt="2018-05-10T06:11:19.082" v="127" actId="20577"/>
          <ac:spMkLst>
            <pc:docMk/>
            <pc:sldMk cId="142735902" sldId="297"/>
            <ac:spMk id="3" creationId="{C79D905F-2580-CC4F-8A94-1C8A0DD796DB}"/>
          </ac:spMkLst>
        </pc:spChg>
      </pc:sldChg>
      <pc:sldChg chg="modSp">
        <pc:chgData name="Lai Wing Ying" userId="S::peggylai@link.hkbu.edu.hk::26ffcbd5-426a-4063-994a-41b24f45c91e" providerId="AD" clId="Web-{8E720FB3-9430-43B4-B621-96135FC7A6A2}" dt="2018-05-10T05:55:25.180" v="105" actId="20577"/>
        <pc:sldMkLst>
          <pc:docMk/>
          <pc:sldMk cId="1173453295" sldId="301"/>
        </pc:sldMkLst>
        <pc:spChg chg="mod">
          <ac:chgData name="Lai Wing Ying" userId="S::peggylai@link.hkbu.edu.hk::26ffcbd5-426a-4063-994a-41b24f45c91e" providerId="AD" clId="Web-{8E720FB3-9430-43B4-B621-96135FC7A6A2}" dt="2018-05-10T05:55:25.180" v="105" actId="20577"/>
          <ac:spMkLst>
            <pc:docMk/>
            <pc:sldMk cId="1173453295" sldId="301"/>
            <ac:spMk id="3" creationId="{00000000-0000-0000-0000-000000000000}"/>
          </ac:spMkLst>
        </pc:spChg>
      </pc:sldChg>
    </pc:docChg>
  </pc:docChgLst>
  <pc:docChgLst>
    <pc:chgData name="Lai Wing Ying" userId="S::peggylai@link.hkbu.edu.hk::26ffcbd5-426a-4063-994a-41b24f45c91e" providerId="AD" clId="Web-{FDE2266F-8D7B-493E-86C1-C3209DD0ECEB}"/>
    <pc:docChg chg="addSld delSld modSld">
      <pc:chgData name="Lai Wing Ying" userId="S::peggylai@link.hkbu.edu.hk::26ffcbd5-426a-4063-994a-41b24f45c91e" providerId="AD" clId="Web-{FDE2266F-8D7B-493E-86C1-C3209DD0ECEB}" dt="2018-05-10T17:55:01.891" v="236" actId="20577"/>
      <pc:docMkLst>
        <pc:docMk/>
      </pc:docMkLst>
      <pc:sldChg chg="modSp modNotes">
        <pc:chgData name="Lai Wing Ying" userId="S::peggylai@link.hkbu.edu.hk::26ffcbd5-426a-4063-994a-41b24f45c91e" providerId="AD" clId="Web-{FDE2266F-8D7B-493E-86C1-C3209DD0ECEB}" dt="2018-05-10T17:36:36.484" v="97" actId="20577"/>
        <pc:sldMkLst>
          <pc:docMk/>
          <pc:sldMk cId="0" sldId="258"/>
        </pc:sldMkLst>
        <pc:spChg chg="mod">
          <ac:chgData name="Lai Wing Ying" userId="S::peggylai@link.hkbu.edu.hk::26ffcbd5-426a-4063-994a-41b24f45c91e" providerId="AD" clId="Web-{FDE2266F-8D7B-493E-86C1-C3209DD0ECEB}" dt="2018-05-10T17:36:36.484" v="97" actId="20577"/>
          <ac:spMkLst>
            <pc:docMk/>
            <pc:sldMk cId="0" sldId="258"/>
            <ac:spMk id="290" creationId="{00000000-0000-0000-0000-000000000000}"/>
          </ac:spMkLst>
        </pc:spChg>
      </pc:sldChg>
      <pc:sldChg chg="modSp">
        <pc:chgData name="Lai Wing Ying" userId="S::peggylai@link.hkbu.edu.hk::26ffcbd5-426a-4063-994a-41b24f45c91e" providerId="AD" clId="Web-{FDE2266F-8D7B-493E-86C1-C3209DD0ECEB}" dt="2018-05-10T17:55:01.891" v="236" actId="20577"/>
        <pc:sldMkLst>
          <pc:docMk/>
          <pc:sldMk cId="0" sldId="260"/>
        </pc:sldMkLst>
        <pc:spChg chg="mod">
          <ac:chgData name="Lai Wing Ying" userId="S::peggylai@link.hkbu.edu.hk::26ffcbd5-426a-4063-994a-41b24f45c91e" providerId="AD" clId="Web-{FDE2266F-8D7B-493E-86C1-C3209DD0ECEB}" dt="2018-05-10T17:55:01.891" v="236" actId="20577"/>
          <ac:spMkLst>
            <pc:docMk/>
            <pc:sldMk cId="0" sldId="260"/>
            <ac:spMk id="302" creationId="{00000000-0000-0000-0000-000000000000}"/>
          </ac:spMkLst>
        </pc:spChg>
      </pc:sldChg>
      <pc:sldChg chg="addSp modSp modNotes">
        <pc:chgData name="Lai Wing Ying" userId="S::peggylai@link.hkbu.edu.hk::26ffcbd5-426a-4063-994a-41b24f45c91e" providerId="AD" clId="Web-{FDE2266F-8D7B-493E-86C1-C3209DD0ECEB}" dt="2018-05-10T17:39:41.329" v="192" actId="1076"/>
        <pc:sldMkLst>
          <pc:docMk/>
          <pc:sldMk cId="1173453295" sldId="301"/>
        </pc:sldMkLst>
        <pc:spChg chg="mod">
          <ac:chgData name="Lai Wing Ying" userId="S::peggylai@link.hkbu.edu.hk::26ffcbd5-426a-4063-994a-41b24f45c91e" providerId="AD" clId="Web-{FDE2266F-8D7B-493E-86C1-C3209DD0ECEB}" dt="2018-05-10T17:39:05.700" v="171" actId="20577"/>
          <ac:spMkLst>
            <pc:docMk/>
            <pc:sldMk cId="1173453295" sldId="301"/>
            <ac:spMk id="3" creationId="{00000000-0000-0000-0000-000000000000}"/>
          </ac:spMkLst>
        </pc:spChg>
        <pc:spChg chg="add mod">
          <ac:chgData name="Lai Wing Ying" userId="S::peggylai@link.hkbu.edu.hk::26ffcbd5-426a-4063-994a-41b24f45c91e" providerId="AD" clId="Web-{FDE2266F-8D7B-493E-86C1-C3209DD0ECEB}" dt="2018-05-10T17:39:41.329" v="192" actId="1076"/>
          <ac:spMkLst>
            <pc:docMk/>
            <pc:sldMk cId="1173453295" sldId="301"/>
            <ac:spMk id="4" creationId="{0B79E8C6-97B1-4FA8-BDDF-820C4C25AAFD}"/>
          </ac:spMkLst>
        </pc:spChg>
      </pc:sldChg>
      <pc:sldChg chg="modSp new del">
        <pc:chgData name="Lai Wing Ying" userId="S::peggylai@link.hkbu.edu.hk::26ffcbd5-426a-4063-994a-41b24f45c91e" providerId="AD" clId="Web-{FDE2266F-8D7B-493E-86C1-C3209DD0ECEB}" dt="2018-05-10T17:39:55.532" v="194" actId="20577"/>
        <pc:sldMkLst>
          <pc:docMk/>
          <pc:sldMk cId="2718390290" sldId="308"/>
        </pc:sldMkLst>
        <pc:spChg chg="mod">
          <ac:chgData name="Lai Wing Ying" userId="S::peggylai@link.hkbu.edu.hk::26ffcbd5-426a-4063-994a-41b24f45c91e" providerId="AD" clId="Web-{FDE2266F-8D7B-493E-86C1-C3209DD0ECEB}" dt="2018-05-10T17:39:37.688" v="191" actId="20577"/>
          <ac:spMkLst>
            <pc:docMk/>
            <pc:sldMk cId="2718390290" sldId="308"/>
            <ac:spMk id="2" creationId="{DEBB64E1-6023-4B29-B2E7-63B8EA97149E}"/>
          </ac:spMkLst>
        </pc:spChg>
      </pc:sldChg>
      <pc:sldChg chg="modSp new">
        <pc:chgData name="Lai Wing Ying" userId="S::peggylai@link.hkbu.edu.hk::26ffcbd5-426a-4063-994a-41b24f45c91e" providerId="AD" clId="Web-{FDE2266F-8D7B-493E-86C1-C3209DD0ECEB}" dt="2018-05-10T17:40:29.096" v="218" actId="14100"/>
        <pc:sldMkLst>
          <pc:docMk/>
          <pc:sldMk cId="1778383581" sldId="309"/>
        </pc:sldMkLst>
        <pc:spChg chg="mod">
          <ac:chgData name="Lai Wing Ying" userId="S::peggylai@link.hkbu.edu.hk::26ffcbd5-426a-4063-994a-41b24f45c91e" providerId="AD" clId="Web-{FDE2266F-8D7B-493E-86C1-C3209DD0ECEB}" dt="2018-05-10T17:40:03.048" v="199" actId="20577"/>
          <ac:spMkLst>
            <pc:docMk/>
            <pc:sldMk cId="1778383581" sldId="309"/>
            <ac:spMk id="2" creationId="{707BCA42-F0D0-4F05-94B5-C2F471E99874}"/>
          </ac:spMkLst>
        </pc:spChg>
        <pc:spChg chg="mod">
          <ac:chgData name="Lai Wing Ying" userId="S::peggylai@link.hkbu.edu.hk::26ffcbd5-426a-4063-994a-41b24f45c91e" providerId="AD" clId="Web-{FDE2266F-8D7B-493E-86C1-C3209DD0ECEB}" dt="2018-05-10T17:40:29.096" v="218" actId="14100"/>
          <ac:spMkLst>
            <pc:docMk/>
            <pc:sldMk cId="1778383581" sldId="309"/>
            <ac:spMk id="3" creationId="{79815EA0-FFFF-44EC-9B3C-E976EEA5C277}"/>
          </ac:spMkLst>
        </pc:spChg>
      </pc:sldChg>
      <pc:sldChg chg="addSp delSp modSp add replId">
        <pc:chgData name="Lai Wing Ying" userId="S::peggylai@link.hkbu.edu.hk::26ffcbd5-426a-4063-994a-41b24f45c91e" providerId="AD" clId="Web-{FDE2266F-8D7B-493E-86C1-C3209DD0ECEB}" dt="2018-05-10T17:41:48.245" v="229" actId="20577"/>
        <pc:sldMkLst>
          <pc:docMk/>
          <pc:sldMk cId="3351666821" sldId="310"/>
        </pc:sldMkLst>
        <pc:spChg chg="add mod">
          <ac:chgData name="Lai Wing Ying" userId="S::peggylai@link.hkbu.edu.hk::26ffcbd5-426a-4063-994a-41b24f45c91e" providerId="AD" clId="Web-{FDE2266F-8D7B-493E-86C1-C3209DD0ECEB}" dt="2018-05-10T17:41:48.245" v="229" actId="20577"/>
          <ac:spMkLst>
            <pc:docMk/>
            <pc:sldMk cId="3351666821" sldId="310"/>
            <ac:spMk id="3" creationId="{DB45B001-192F-4A55-B19C-A8DCC1186B53}"/>
          </ac:spMkLst>
        </pc:spChg>
        <pc:spChg chg="add del mod">
          <ac:chgData name="Lai Wing Ying" userId="S::peggylai@link.hkbu.edu.hk::26ffcbd5-426a-4063-994a-41b24f45c91e" providerId="AD" clId="Web-{FDE2266F-8D7B-493E-86C1-C3209DD0ECEB}" dt="2018-05-10T17:41:17.463" v="225" actId="20577"/>
          <ac:spMkLst>
            <pc:docMk/>
            <pc:sldMk cId="3351666821" sldId="310"/>
            <ac:spMk id="4" creationId="{013BE431-501A-4164-819A-F78C2C331B42}"/>
          </ac:spMkLst>
        </pc:spChg>
        <pc:spChg chg="del">
          <ac:chgData name="Lai Wing Ying" userId="S::peggylai@link.hkbu.edu.hk::26ffcbd5-426a-4063-994a-41b24f45c91e" providerId="AD" clId="Web-{FDE2266F-8D7B-493E-86C1-C3209DD0ECEB}" dt="2018-05-10T17:41:11.744" v="222" actId="20577"/>
          <ac:spMkLst>
            <pc:docMk/>
            <pc:sldMk cId="3351666821" sldId="310"/>
            <ac:spMk id="302" creationId="{00000000-0000-0000-0000-000000000000}"/>
          </ac:spMkLst>
        </pc:spChg>
      </pc:sldChg>
    </pc:docChg>
  </pc:docChgLst>
  <pc:docChgLst>
    <pc:chgData name="Wong Louisa W M" userId="S::louisawong@link.hkbu.edu.hk::a7d83885-4ae4-4e33-8c15-55cb0bb8a9ae" providerId="AD" clId="Web-{2FB7E5CD-7E7A-49FF-97FA-18208D0AFF91}"/>
    <pc:docChg chg="modSld">
      <pc:chgData name="Wong Louisa W M" userId="S::louisawong@link.hkbu.edu.hk::a7d83885-4ae4-4e33-8c15-55cb0bb8a9ae" providerId="AD" clId="Web-{2FB7E5CD-7E7A-49FF-97FA-18208D0AFF91}" dt="2018-05-09T05:14:19.706" v="143"/>
      <pc:docMkLst>
        <pc:docMk/>
      </pc:docMkLst>
      <pc:sldChg chg="modNotes">
        <pc:chgData name="Wong Louisa W M" userId="S::louisawong@link.hkbu.edu.hk::a7d83885-4ae4-4e33-8c15-55cb0bb8a9ae" providerId="AD" clId="Web-{2FB7E5CD-7E7A-49FF-97FA-18208D0AFF91}" dt="2018-05-09T05:14:19.706" v="143"/>
        <pc:sldMkLst>
          <pc:docMk/>
          <pc:sldMk cId="0" sldId="258"/>
        </pc:sldMkLst>
      </pc:sldChg>
    </pc:docChg>
  </pc:docChgLst>
  <pc:docChgLst>
    <pc:chgData name="Lai Wing Ying" userId="S::peggylai@link.hkbu.edu.hk::26ffcbd5-426a-4063-994a-41b24f45c91e" providerId="AD" clId="Web-{F23823B4-7941-4A5F-A16A-BE3FA314AB14}"/>
    <pc:docChg chg="modSld">
      <pc:chgData name="Lai Wing Ying" userId="S::peggylai@link.hkbu.edu.hk::26ffcbd5-426a-4063-994a-41b24f45c91e" providerId="AD" clId="Web-{F23823B4-7941-4A5F-A16A-BE3FA314AB14}" dt="2018-05-09T07:35:55.939" v="67" actId="20577"/>
      <pc:docMkLst>
        <pc:docMk/>
      </pc:docMkLst>
      <pc:sldChg chg="modSp">
        <pc:chgData name="Lai Wing Ying" userId="S::peggylai@link.hkbu.edu.hk::26ffcbd5-426a-4063-994a-41b24f45c91e" providerId="AD" clId="Web-{F23823B4-7941-4A5F-A16A-BE3FA314AB14}" dt="2018-05-09T07:33:34.288" v="1" actId="20577"/>
        <pc:sldMkLst>
          <pc:docMk/>
          <pc:sldMk cId="0" sldId="258"/>
        </pc:sldMkLst>
        <pc:spChg chg="mod">
          <ac:chgData name="Lai Wing Ying" userId="S::peggylai@link.hkbu.edu.hk::26ffcbd5-426a-4063-994a-41b24f45c91e" providerId="AD" clId="Web-{F23823B4-7941-4A5F-A16A-BE3FA314AB14}" dt="2018-05-09T07:33:34.288" v="1" actId="20577"/>
          <ac:spMkLst>
            <pc:docMk/>
            <pc:sldMk cId="0" sldId="258"/>
            <ac:spMk id="290" creationId="{00000000-0000-0000-0000-000000000000}"/>
          </ac:spMkLst>
        </pc:spChg>
      </pc:sldChg>
      <pc:sldChg chg="modSp">
        <pc:chgData name="Lai Wing Ying" userId="S::peggylai@link.hkbu.edu.hk::26ffcbd5-426a-4063-994a-41b24f45c91e" providerId="AD" clId="Web-{F23823B4-7941-4A5F-A16A-BE3FA314AB14}" dt="2018-05-09T07:35:55.924" v="66" actId="20577"/>
        <pc:sldMkLst>
          <pc:docMk/>
          <pc:sldMk cId="1173453295" sldId="301"/>
        </pc:sldMkLst>
        <pc:spChg chg="mod">
          <ac:chgData name="Lai Wing Ying" userId="S::peggylai@link.hkbu.edu.hk::26ffcbd5-426a-4063-994a-41b24f45c91e" providerId="AD" clId="Web-{F23823B4-7941-4A5F-A16A-BE3FA314AB14}" dt="2018-05-09T07:35:55.924" v="66" actId="20577"/>
          <ac:spMkLst>
            <pc:docMk/>
            <pc:sldMk cId="1173453295" sldId="301"/>
            <ac:spMk id="3" creationId="{00000000-0000-0000-0000-000000000000}"/>
          </ac:spMkLst>
        </pc:spChg>
      </pc:sldChg>
    </pc:docChg>
  </pc:docChgLst>
  <pc:docChgLst>
    <pc:chgData name="Lai Wing Ying" userId="S::peggylai@link.hkbu.edu.hk::26ffcbd5-426a-4063-994a-41b24f45c91e" providerId="AD" clId="Web-{3C8E4B08-AE33-4B6B-9B99-B44EF81A3DE9}"/>
    <pc:docChg chg="modSld">
      <pc:chgData name="Lai Wing Ying" userId="S::peggylai@link.hkbu.edu.hk::26ffcbd5-426a-4063-994a-41b24f45c91e" providerId="AD" clId="Web-{3C8E4B08-AE33-4B6B-9B99-B44EF81A3DE9}" dt="2018-05-07T08:57:33.931" v="31"/>
      <pc:docMkLst>
        <pc:docMk/>
      </pc:docMkLst>
      <pc:sldChg chg="modSp">
        <pc:chgData name="Lai Wing Ying" userId="S::peggylai@link.hkbu.edu.hk::26ffcbd5-426a-4063-994a-41b24f45c91e" providerId="AD" clId="Web-{3C8E4B08-AE33-4B6B-9B99-B44EF81A3DE9}" dt="2018-05-07T08:57:33.931" v="31"/>
        <pc:sldMkLst>
          <pc:docMk/>
          <pc:sldMk cId="0" sldId="258"/>
        </pc:sldMkLst>
        <pc:spChg chg="mod">
          <ac:chgData name="Lai Wing Ying" userId="S::peggylai@link.hkbu.edu.hk::26ffcbd5-426a-4063-994a-41b24f45c91e" providerId="AD" clId="Web-{3C8E4B08-AE33-4B6B-9B99-B44EF81A3DE9}" dt="2018-05-07T08:57:33.931" v="31"/>
          <ac:spMkLst>
            <pc:docMk/>
            <pc:sldMk cId="0" sldId="258"/>
            <ac:spMk id="290" creationId="{00000000-0000-0000-0000-000000000000}"/>
          </ac:spMkLst>
        </pc:spChg>
      </pc:sldChg>
      <pc:sldChg chg="modSp">
        <pc:chgData name="Lai Wing Ying" userId="S::peggylai@link.hkbu.edu.hk::26ffcbd5-426a-4063-994a-41b24f45c91e" providerId="AD" clId="Web-{3C8E4B08-AE33-4B6B-9B99-B44EF81A3DE9}" dt="2018-05-07T08:40:33.739" v="6"/>
        <pc:sldMkLst>
          <pc:docMk/>
          <pc:sldMk cId="142735902" sldId="297"/>
        </pc:sldMkLst>
        <pc:spChg chg="mod">
          <ac:chgData name="Lai Wing Ying" userId="S::peggylai@link.hkbu.edu.hk::26ffcbd5-426a-4063-994a-41b24f45c91e" providerId="AD" clId="Web-{3C8E4B08-AE33-4B6B-9B99-B44EF81A3DE9}" dt="2018-05-07T08:40:33.739" v="6"/>
          <ac:spMkLst>
            <pc:docMk/>
            <pc:sldMk cId="142735902" sldId="297"/>
            <ac:spMk id="3" creationId="{C79D905F-2580-CC4F-8A94-1C8A0DD796DB}"/>
          </ac:spMkLst>
        </pc:spChg>
      </pc:sldChg>
    </pc:docChg>
  </pc:docChgLst>
  <pc:docChgLst>
    <pc:chgData name="Lai Wing Ying" userId="S::peggylai@link.hkbu.edu.hk::26ffcbd5-426a-4063-994a-41b24f45c91e" providerId="AD" clId="Web-{9FECAD68-FA24-4A19-B61C-BF8293E0CF6E}"/>
    <pc:docChg chg="addSld delSld modSld sldOrd">
      <pc:chgData name="Lai Wing Ying" userId="S::peggylai@link.hkbu.edu.hk::26ffcbd5-426a-4063-994a-41b24f45c91e" providerId="AD" clId="Web-{9FECAD68-FA24-4A19-B61C-BF8293E0CF6E}" dt="2018-05-11T08:46:22.289" v="66"/>
      <pc:docMkLst>
        <pc:docMk/>
      </pc:docMkLst>
      <pc:sldChg chg="modSp modNotes">
        <pc:chgData name="Lai Wing Ying" userId="S::peggylai@link.hkbu.edu.hk::26ffcbd5-426a-4063-994a-41b24f45c91e" providerId="AD" clId="Web-{9FECAD68-FA24-4A19-B61C-BF8293E0CF6E}" dt="2018-05-11T08:37:42.475" v="11"/>
        <pc:sldMkLst>
          <pc:docMk/>
          <pc:sldMk cId="0" sldId="260"/>
        </pc:sldMkLst>
        <pc:spChg chg="mod">
          <ac:chgData name="Lai Wing Ying" userId="S::peggylai@link.hkbu.edu.hk::26ffcbd5-426a-4063-994a-41b24f45c91e" providerId="AD" clId="Web-{9FECAD68-FA24-4A19-B61C-BF8293E0CF6E}" dt="2018-05-11T08:34:56.086" v="6" actId="20577"/>
          <ac:spMkLst>
            <pc:docMk/>
            <pc:sldMk cId="0" sldId="260"/>
            <ac:spMk id="302" creationId="{00000000-0000-0000-0000-000000000000}"/>
          </ac:spMkLst>
        </pc:spChg>
      </pc:sldChg>
      <pc:sldChg chg="modSp ord modNotes">
        <pc:chgData name="Lai Wing Ying" userId="S::peggylai@link.hkbu.edu.hk::26ffcbd5-426a-4063-994a-41b24f45c91e" providerId="AD" clId="Web-{9FECAD68-FA24-4A19-B61C-BF8293E0CF6E}" dt="2018-05-11T08:46:22.289" v="66"/>
        <pc:sldMkLst>
          <pc:docMk/>
          <pc:sldMk cId="3351666821" sldId="310"/>
        </pc:sldMkLst>
        <pc:spChg chg="mod">
          <ac:chgData name="Lai Wing Ying" userId="S::peggylai@link.hkbu.edu.hk::26ffcbd5-426a-4063-994a-41b24f45c91e" providerId="AD" clId="Web-{9FECAD68-FA24-4A19-B61C-BF8293E0CF6E}" dt="2018-05-11T08:43:21.649" v="38" actId="20577"/>
          <ac:spMkLst>
            <pc:docMk/>
            <pc:sldMk cId="3351666821" sldId="310"/>
            <ac:spMk id="3" creationId="{DB45B001-192F-4A55-B19C-A8DCC1186B53}"/>
          </ac:spMkLst>
        </pc:spChg>
      </pc:sldChg>
      <pc:sldChg chg="modSp new del">
        <pc:chgData name="Lai Wing Ying" userId="S::peggylai@link.hkbu.edu.hk::26ffcbd5-426a-4063-994a-41b24f45c91e" providerId="AD" clId="Web-{9FECAD68-FA24-4A19-B61C-BF8293E0CF6E}" dt="2018-05-11T08:45:15.586" v="60"/>
        <pc:sldMkLst>
          <pc:docMk/>
          <pc:sldMk cId="697206805" sldId="315"/>
        </pc:sldMkLst>
        <pc:spChg chg="mod">
          <ac:chgData name="Lai Wing Ying" userId="S::peggylai@link.hkbu.edu.hk::26ffcbd5-426a-4063-994a-41b24f45c91e" providerId="AD" clId="Web-{9FECAD68-FA24-4A19-B61C-BF8293E0CF6E}" dt="2018-05-11T08:45:14.242" v="58" actId="20577"/>
          <ac:spMkLst>
            <pc:docMk/>
            <pc:sldMk cId="697206805" sldId="315"/>
            <ac:spMk id="3" creationId="{FCDDE7DE-F9DB-4920-AC7F-FA0A2DCE85EA}"/>
          </ac:spMkLst>
        </pc:spChg>
      </pc:sldChg>
    </pc:docChg>
  </pc:docChgLst>
  <pc:docChgLst>
    <pc:chgData name="Wong Louisa W M" userId="S::louisawong@link.hkbu.edu.hk::a7d83885-4ae4-4e33-8c15-55cb0bb8a9ae" providerId="AD" clId="Web-{45852B9E-8628-4C06-9CD2-33A31E505F8E}"/>
    <pc:docChg chg="addSld delSld modSld">
      <pc:chgData name="Wong Louisa W M" userId="S::louisawong@link.hkbu.edu.hk::a7d83885-4ae4-4e33-8c15-55cb0bb8a9ae" providerId="AD" clId="Web-{45852B9E-8628-4C06-9CD2-33A31E505F8E}" dt="2018-05-09T05:02:12.379" v="480"/>
      <pc:docMkLst>
        <pc:docMk/>
      </pc:docMkLst>
      <pc:sldChg chg="modNotes">
        <pc:chgData name="Wong Louisa W M" userId="S::louisawong@link.hkbu.edu.hk::a7d83885-4ae4-4e33-8c15-55cb0bb8a9ae" providerId="AD" clId="Web-{45852B9E-8628-4C06-9CD2-33A31E505F8E}" dt="2018-05-09T05:02:12.379" v="480"/>
        <pc:sldMkLst>
          <pc:docMk/>
          <pc:sldMk cId="0" sldId="258"/>
        </pc:sldMkLst>
      </pc:sldChg>
      <pc:sldChg chg="modSp">
        <pc:chgData name="Wong Louisa W M" userId="S::louisawong@link.hkbu.edu.hk::a7d83885-4ae4-4e33-8c15-55cb0bb8a9ae" providerId="AD" clId="Web-{45852B9E-8628-4C06-9CD2-33A31E505F8E}" dt="2018-05-09T04:59:50.145" v="472" actId="1076"/>
        <pc:sldMkLst>
          <pc:docMk/>
          <pc:sldMk cId="2626691837" sldId="267"/>
        </pc:sldMkLst>
        <pc:spChg chg="mod">
          <ac:chgData name="Wong Louisa W M" userId="S::louisawong@link.hkbu.edu.hk::a7d83885-4ae4-4e33-8c15-55cb0bb8a9ae" providerId="AD" clId="Web-{45852B9E-8628-4C06-9CD2-33A31E505F8E}" dt="2018-05-09T04:59:50.145" v="472" actId="1076"/>
          <ac:spMkLst>
            <pc:docMk/>
            <pc:sldMk cId="2626691837" sldId="267"/>
            <ac:spMk id="3" creationId="{D3F44E8D-055B-3445-945C-9974C53CC2FE}"/>
          </ac:spMkLst>
        </pc:spChg>
      </pc:sldChg>
    </pc:docChg>
  </pc:docChgLst>
  <pc:docChgLst>
    <pc:chgData name="Lai Wing Ying" userId="S::peggylai@link.hkbu.edu.hk::26ffcbd5-426a-4063-994a-41b24f45c91e" providerId="AD" clId="Web-{BF86971F-DB47-4FAB-B883-4FFB5F88EE5F}"/>
    <pc:docChg chg="modSld">
      <pc:chgData name="Lai Wing Ying" userId="S::peggylai@link.hkbu.edu.hk::26ffcbd5-426a-4063-994a-41b24f45c91e" providerId="AD" clId="Web-{BF86971F-DB47-4FAB-B883-4FFB5F88EE5F}" dt="2018-05-18T06:34:50.930" v="8" actId="20577"/>
      <pc:docMkLst>
        <pc:docMk/>
      </pc:docMkLst>
      <pc:sldChg chg="modSp">
        <pc:chgData name="Lai Wing Ying" userId="S::peggylai@link.hkbu.edu.hk::26ffcbd5-426a-4063-994a-41b24f45c91e" providerId="AD" clId="Web-{BF86971F-DB47-4FAB-B883-4FFB5F88EE5F}" dt="2018-05-18T06:32:33.448" v="2" actId="20577"/>
        <pc:sldMkLst>
          <pc:docMk/>
          <pc:sldMk cId="0" sldId="257"/>
        </pc:sldMkLst>
        <pc:spChg chg="mod">
          <ac:chgData name="Lai Wing Ying" userId="S::peggylai@link.hkbu.edu.hk::26ffcbd5-426a-4063-994a-41b24f45c91e" providerId="AD" clId="Web-{BF86971F-DB47-4FAB-B883-4FFB5F88EE5F}" dt="2018-05-18T06:32:33.448" v="2" actId="20577"/>
          <ac:spMkLst>
            <pc:docMk/>
            <pc:sldMk cId="0" sldId="257"/>
            <ac:spMk id="284" creationId="{00000000-0000-0000-0000-000000000000}"/>
          </ac:spMkLst>
        </pc:spChg>
      </pc:sldChg>
      <pc:sldChg chg="modSp">
        <pc:chgData name="Lai Wing Ying" userId="S::peggylai@link.hkbu.edu.hk::26ffcbd5-426a-4063-994a-41b24f45c91e" providerId="AD" clId="Web-{BF86971F-DB47-4FAB-B883-4FFB5F88EE5F}" dt="2018-05-18T06:34:50.930" v="7" actId="20577"/>
        <pc:sldMkLst>
          <pc:docMk/>
          <pc:sldMk cId="2626691837" sldId="267"/>
        </pc:sldMkLst>
        <pc:spChg chg="mod">
          <ac:chgData name="Lai Wing Ying" userId="S::peggylai@link.hkbu.edu.hk::26ffcbd5-426a-4063-994a-41b24f45c91e" providerId="AD" clId="Web-{BF86971F-DB47-4FAB-B883-4FFB5F88EE5F}" dt="2018-05-18T06:34:50.930" v="7" actId="20577"/>
          <ac:spMkLst>
            <pc:docMk/>
            <pc:sldMk cId="2626691837" sldId="267"/>
            <ac:spMk id="2" creationId="{145A4899-C9D8-2948-B384-B265298C8501}"/>
          </ac:spMkLst>
        </pc:spChg>
      </pc:sldChg>
    </pc:docChg>
  </pc:docChgLst>
  <pc:docChgLst>
    <pc:chgData name="Wong Louisa W M" userId="S::louisawong@link.hkbu.edu.hk::a7d83885-4ae4-4e33-8c15-55cb0bb8a9ae" providerId="AD" clId="Web-{3ED2B38A-73D5-4BC1-BDF2-F360DF45BB38}"/>
    <pc:docChg chg="delSld modSld sldOrd">
      <pc:chgData name="Wong Louisa W M" userId="S::louisawong@link.hkbu.edu.hk::a7d83885-4ae4-4e33-8c15-55cb0bb8a9ae" providerId="AD" clId="Web-{3ED2B38A-73D5-4BC1-BDF2-F360DF45BB38}" dt="2018-05-13T14:57:09.872" v="90"/>
      <pc:docMkLst>
        <pc:docMk/>
      </pc:docMkLst>
      <pc:sldChg chg="addSp delSp modSp mod ord modClrScheme chgLayout">
        <pc:chgData name="Wong Louisa W M" userId="S::louisawong@link.hkbu.edu.hk::a7d83885-4ae4-4e33-8c15-55cb0bb8a9ae" providerId="AD" clId="Web-{3ED2B38A-73D5-4BC1-BDF2-F360DF45BB38}" dt="2018-05-13T14:56:03.542" v="23"/>
        <pc:sldMkLst>
          <pc:docMk/>
          <pc:sldMk cId="3686875568" sldId="303"/>
        </pc:sldMkLst>
        <pc:spChg chg="del">
          <ac:chgData name="Wong Louisa W M" userId="S::louisawong@link.hkbu.edu.hk::a7d83885-4ae4-4e33-8c15-55cb0bb8a9ae" providerId="AD" clId="Web-{3ED2B38A-73D5-4BC1-BDF2-F360DF45BB38}" dt="2018-05-13T14:52:48.809" v="4"/>
          <ac:spMkLst>
            <pc:docMk/>
            <pc:sldMk cId="3686875568" sldId="303"/>
            <ac:spMk id="2" creationId="{00000000-0000-0000-0000-000000000000}"/>
          </ac:spMkLst>
        </pc:spChg>
        <pc:spChg chg="del mod">
          <ac:chgData name="Wong Louisa W M" userId="S::louisawong@link.hkbu.edu.hk::a7d83885-4ae4-4e33-8c15-55cb0bb8a9ae" providerId="AD" clId="Web-{3ED2B38A-73D5-4BC1-BDF2-F360DF45BB38}" dt="2018-05-13T14:52:48.809" v="4"/>
          <ac:spMkLst>
            <pc:docMk/>
            <pc:sldMk cId="3686875568" sldId="303"/>
            <ac:spMk id="3" creationId="{00000000-0000-0000-0000-000000000000}"/>
          </ac:spMkLst>
        </pc:spChg>
        <pc:spChg chg="del">
          <ac:chgData name="Wong Louisa W M" userId="S::louisawong@link.hkbu.edu.hk::a7d83885-4ae4-4e33-8c15-55cb0bb8a9ae" providerId="AD" clId="Web-{3ED2B38A-73D5-4BC1-BDF2-F360DF45BB38}" dt="2018-05-13T14:52:48.809" v="4"/>
          <ac:spMkLst>
            <pc:docMk/>
            <pc:sldMk cId="3686875568" sldId="303"/>
            <ac:spMk id="4" creationId="{00000000-0000-0000-0000-000000000000}"/>
          </ac:spMkLst>
        </pc:spChg>
        <pc:picChg chg="del">
          <ac:chgData name="Wong Louisa W M" userId="S::louisawong@link.hkbu.edu.hk::a7d83885-4ae4-4e33-8c15-55cb0bb8a9ae" providerId="AD" clId="Web-{3ED2B38A-73D5-4BC1-BDF2-F360DF45BB38}" dt="2018-05-13T14:52:13.402" v="0"/>
          <ac:picMkLst>
            <pc:docMk/>
            <pc:sldMk cId="3686875568" sldId="303"/>
            <ac:picMk id="5" creationId="{99746796-E908-422C-BFBB-D96906F27E16}"/>
          </ac:picMkLst>
        </pc:picChg>
        <pc:picChg chg="add del mod">
          <ac:chgData name="Wong Louisa W M" userId="S::louisawong@link.hkbu.edu.hk::a7d83885-4ae4-4e33-8c15-55cb0bb8a9ae" providerId="AD" clId="Web-{3ED2B38A-73D5-4BC1-BDF2-F360DF45BB38}" dt="2018-05-13T14:53:57.794" v="15"/>
          <ac:picMkLst>
            <pc:docMk/>
            <pc:sldMk cId="3686875568" sldId="303"/>
            <ac:picMk id="6" creationId="{D72092BF-8411-4687-B04E-311458424E7E}"/>
          </ac:picMkLst>
        </pc:picChg>
        <pc:picChg chg="add mod">
          <ac:chgData name="Wong Louisa W M" userId="S::louisawong@link.hkbu.edu.hk::a7d83885-4ae4-4e33-8c15-55cb0bb8a9ae" providerId="AD" clId="Web-{3ED2B38A-73D5-4BC1-BDF2-F360DF45BB38}" dt="2018-05-13T14:54:34.982" v="22" actId="14100"/>
          <ac:picMkLst>
            <pc:docMk/>
            <pc:sldMk cId="3686875568" sldId="303"/>
            <ac:picMk id="8" creationId="{84CEA0DB-AC6E-4D3B-A8A4-19314074DFCF}"/>
          </ac:picMkLst>
        </pc:picChg>
      </pc:sldChg>
      <pc:sldChg chg="modSp">
        <pc:chgData name="Wong Louisa W M" userId="S::louisawong@link.hkbu.edu.hk::a7d83885-4ae4-4e33-8c15-55cb0bb8a9ae" providerId="AD" clId="Web-{3ED2B38A-73D5-4BC1-BDF2-F360DF45BB38}" dt="2018-05-13T14:57:09.872" v="90"/>
        <pc:sldMkLst>
          <pc:docMk/>
          <pc:sldMk cId="823706611" sldId="305"/>
        </pc:sldMkLst>
        <pc:graphicFrameChg chg="mod modGraphic">
          <ac:chgData name="Wong Louisa W M" userId="S::louisawong@link.hkbu.edu.hk::a7d83885-4ae4-4e33-8c15-55cb0bb8a9ae" providerId="AD" clId="Web-{3ED2B38A-73D5-4BC1-BDF2-F360DF45BB38}" dt="2018-05-13T14:57:09.872" v="90"/>
          <ac:graphicFrameMkLst>
            <pc:docMk/>
            <pc:sldMk cId="823706611" sldId="305"/>
            <ac:graphicFrameMk id="4" creationId="{00000000-0000-0000-0000-000000000000}"/>
          </ac:graphicFrameMkLst>
        </pc:graphicFrameChg>
      </pc:sldChg>
      <pc:sldChg chg="del">
        <pc:chgData name="Wong Louisa W M" userId="S::louisawong@link.hkbu.edu.hk::a7d83885-4ae4-4e33-8c15-55cb0bb8a9ae" providerId="AD" clId="Web-{3ED2B38A-73D5-4BC1-BDF2-F360DF45BB38}" dt="2018-05-13T14:56:08.183" v="24"/>
        <pc:sldMkLst>
          <pc:docMk/>
          <pc:sldMk cId="1934449554" sldId="313"/>
        </pc:sldMkLst>
      </pc:sldChg>
    </pc:docChg>
  </pc:docChgLst>
  <pc:docChgLst>
    <pc:chgData name="Wong Louisa W M" userId="S::louisawong@link.hkbu.edu.hk::a7d83885-4ae4-4e33-8c15-55cb0bb8a9ae" providerId="AD" clId="Web-{77EE94EC-5619-4C98-9327-966190190325}"/>
    <pc:docChg chg="modSld sldOrd">
      <pc:chgData name="Wong Louisa W M" userId="S::louisawong@link.hkbu.edu.hk::a7d83885-4ae4-4e33-8c15-55cb0bb8a9ae" providerId="AD" clId="Web-{77EE94EC-5619-4C98-9327-966190190325}" dt="2018-05-18T02:25:43.175" v="359" actId="20577"/>
      <pc:docMkLst>
        <pc:docMk/>
      </pc:docMkLst>
      <pc:sldChg chg="modSp">
        <pc:chgData name="Wong Louisa W M" userId="S::louisawong@link.hkbu.edu.hk::a7d83885-4ae4-4e33-8c15-55cb0bb8a9ae" providerId="AD" clId="Web-{77EE94EC-5619-4C98-9327-966190190325}" dt="2018-05-18T02:18:06.966" v="185" actId="20577"/>
        <pc:sldMkLst>
          <pc:docMk/>
          <pc:sldMk cId="4087762221" sldId="269"/>
        </pc:sldMkLst>
        <pc:spChg chg="mod">
          <ac:chgData name="Wong Louisa W M" userId="S::louisawong@link.hkbu.edu.hk::a7d83885-4ae4-4e33-8c15-55cb0bb8a9ae" providerId="AD" clId="Web-{77EE94EC-5619-4C98-9327-966190190325}" dt="2018-05-18T02:18:06.966" v="185" actId="20577"/>
          <ac:spMkLst>
            <pc:docMk/>
            <pc:sldMk cId="4087762221" sldId="269"/>
            <ac:spMk id="3" creationId="{9F4CB281-A5AE-ED48-89F1-20B227EB9778}"/>
          </ac:spMkLst>
        </pc:spChg>
      </pc:sldChg>
      <pc:sldChg chg="modSp">
        <pc:chgData name="Wong Louisa W M" userId="S::louisawong@link.hkbu.edu.hk::a7d83885-4ae4-4e33-8c15-55cb0bb8a9ae" providerId="AD" clId="Web-{77EE94EC-5619-4C98-9327-966190190325}" dt="2018-05-18T02:25:43.175" v="358" actId="20577"/>
        <pc:sldMkLst>
          <pc:docMk/>
          <pc:sldMk cId="4168131313" sldId="270"/>
        </pc:sldMkLst>
        <pc:spChg chg="mod">
          <ac:chgData name="Wong Louisa W M" userId="S::louisawong@link.hkbu.edu.hk::a7d83885-4ae4-4e33-8c15-55cb0bb8a9ae" providerId="AD" clId="Web-{77EE94EC-5619-4C98-9327-966190190325}" dt="2018-05-18T02:25:43.175" v="358" actId="20577"/>
          <ac:spMkLst>
            <pc:docMk/>
            <pc:sldMk cId="4168131313" sldId="270"/>
            <ac:spMk id="2" creationId="{6307780C-4D06-624F-965C-2BF2A6C609D7}"/>
          </ac:spMkLst>
        </pc:spChg>
        <pc:spChg chg="mod">
          <ac:chgData name="Wong Louisa W M" userId="S::louisawong@link.hkbu.edu.hk::a7d83885-4ae4-4e33-8c15-55cb0bb8a9ae" providerId="AD" clId="Web-{77EE94EC-5619-4C98-9327-966190190325}" dt="2018-05-18T02:17:03.855" v="157" actId="20577"/>
          <ac:spMkLst>
            <pc:docMk/>
            <pc:sldMk cId="4168131313" sldId="270"/>
            <ac:spMk id="3" creationId="{710E97CA-A27D-A348-B970-960B81B112DF}"/>
          </ac:spMkLst>
        </pc:spChg>
      </pc:sldChg>
      <pc:sldChg chg="modSp">
        <pc:chgData name="Wong Louisa W M" userId="S::louisawong@link.hkbu.edu.hk::a7d83885-4ae4-4e33-8c15-55cb0bb8a9ae" providerId="AD" clId="Web-{77EE94EC-5619-4C98-9327-966190190325}" dt="2018-05-18T01:47:25.487" v="7" actId="20577"/>
        <pc:sldMkLst>
          <pc:docMk/>
          <pc:sldMk cId="3212853705" sldId="300"/>
        </pc:sldMkLst>
        <pc:graphicFrameChg chg="mod modGraphic">
          <ac:chgData name="Wong Louisa W M" userId="S::louisawong@link.hkbu.edu.hk::a7d83885-4ae4-4e33-8c15-55cb0bb8a9ae" providerId="AD" clId="Web-{77EE94EC-5619-4C98-9327-966190190325}" dt="2018-05-18T01:47:25.487" v="7" actId="20577"/>
          <ac:graphicFrameMkLst>
            <pc:docMk/>
            <pc:sldMk cId="3212853705" sldId="300"/>
            <ac:graphicFrameMk id="5" creationId="{D795CD7A-A4BD-4B97-ACAF-3B28AA855A3E}"/>
          </ac:graphicFrameMkLst>
        </pc:graphicFrameChg>
      </pc:sldChg>
      <pc:sldChg chg="addSp modSp mod modClrScheme chgLayout">
        <pc:chgData name="Wong Louisa W M" userId="S::louisawong@link.hkbu.edu.hk::a7d83885-4ae4-4e33-8c15-55cb0bb8a9ae" providerId="AD" clId="Web-{77EE94EC-5619-4C98-9327-966190190325}" dt="2018-05-18T02:25:20.862" v="353" actId="20577"/>
        <pc:sldMkLst>
          <pc:docMk/>
          <pc:sldMk cId="3686875568" sldId="303"/>
        </pc:sldMkLst>
        <pc:spChg chg="mod ord">
          <ac:chgData name="Wong Louisa W M" userId="S::louisawong@link.hkbu.edu.hk::a7d83885-4ae4-4e33-8c15-55cb0bb8a9ae" providerId="AD" clId="Web-{77EE94EC-5619-4C98-9327-966190190325}" dt="2018-05-18T02:23:55.861" v="275" actId="20577"/>
          <ac:spMkLst>
            <pc:docMk/>
            <pc:sldMk cId="3686875568" sldId="303"/>
            <ac:spMk id="2" creationId="{00000000-0000-0000-0000-000000000000}"/>
          </ac:spMkLst>
        </pc:spChg>
        <pc:spChg chg="add mod ord">
          <ac:chgData name="Wong Louisa W M" userId="S::louisawong@link.hkbu.edu.hk::a7d83885-4ae4-4e33-8c15-55cb0bb8a9ae" providerId="AD" clId="Web-{77EE94EC-5619-4C98-9327-966190190325}" dt="2018-05-18T02:24:12.377" v="285" actId="20577"/>
          <ac:spMkLst>
            <pc:docMk/>
            <pc:sldMk cId="3686875568" sldId="303"/>
            <ac:spMk id="4" creationId="{203818AF-BD91-42B5-A7BA-98F15B7824DD}"/>
          </ac:spMkLst>
        </pc:spChg>
        <pc:spChg chg="add mod ord">
          <ac:chgData name="Wong Louisa W M" userId="S::louisawong@link.hkbu.edu.hk::a7d83885-4ae4-4e33-8c15-55cb0bb8a9ae" providerId="AD" clId="Web-{77EE94EC-5619-4C98-9327-966190190325}" dt="2018-05-18T02:25:20.862" v="353" actId="20577"/>
          <ac:spMkLst>
            <pc:docMk/>
            <pc:sldMk cId="3686875568" sldId="303"/>
            <ac:spMk id="5" creationId="{8C1E23DF-88EC-4671-9040-05970F142D80}"/>
          </ac:spMkLst>
        </pc:spChg>
        <pc:spChg chg="add mod ord">
          <ac:chgData name="Wong Louisa W M" userId="S::louisawong@link.hkbu.edu.hk::a7d83885-4ae4-4e33-8c15-55cb0bb8a9ae" providerId="AD" clId="Web-{77EE94EC-5619-4C98-9327-966190190325}" dt="2018-05-18T02:23:55.861" v="275" actId="20577"/>
          <ac:spMkLst>
            <pc:docMk/>
            <pc:sldMk cId="3686875568" sldId="303"/>
            <ac:spMk id="6" creationId="{6A40DF7C-92AB-4012-BE47-94B9AF588201}"/>
          </ac:spMkLst>
        </pc:spChg>
        <pc:picChg chg="mod">
          <ac:chgData name="Wong Louisa W M" userId="S::louisawong@link.hkbu.edu.hk::a7d83885-4ae4-4e33-8c15-55cb0bb8a9ae" providerId="AD" clId="Web-{77EE94EC-5619-4C98-9327-966190190325}" dt="2018-05-18T02:24:53.596" v="326" actId="14100"/>
          <ac:picMkLst>
            <pc:docMk/>
            <pc:sldMk cId="3686875568" sldId="303"/>
            <ac:picMk id="3" creationId="{96ABD1D7-0375-4A42-9B3F-6CDBC38B1B13}"/>
          </ac:picMkLst>
        </pc:picChg>
      </pc:sldChg>
      <pc:sldChg chg="addSp delSp modSp mod modClrScheme chgLayout">
        <pc:chgData name="Wong Louisa W M" userId="S::louisawong@link.hkbu.edu.hk::a7d83885-4ae4-4e33-8c15-55cb0bb8a9ae" providerId="AD" clId="Web-{77EE94EC-5619-4C98-9327-966190190325}" dt="2018-05-18T02:22:27.172" v="273" actId="20577"/>
        <pc:sldMkLst>
          <pc:docMk/>
          <pc:sldMk cId="3723709079" sldId="304"/>
        </pc:sldMkLst>
        <pc:spChg chg="mod ord">
          <ac:chgData name="Wong Louisa W M" userId="S::louisawong@link.hkbu.edu.hk::a7d83885-4ae4-4e33-8c15-55cb0bb8a9ae" providerId="AD" clId="Web-{77EE94EC-5619-4C98-9327-966190190325}" dt="2018-05-18T02:18:23.747" v="188" actId="20577"/>
          <ac:spMkLst>
            <pc:docMk/>
            <pc:sldMk cId="3723709079" sldId="304"/>
            <ac:spMk id="2" creationId="{00000000-0000-0000-0000-000000000000}"/>
          </ac:spMkLst>
        </pc:spChg>
        <pc:spChg chg="add mod ord">
          <ac:chgData name="Wong Louisa W M" userId="S::louisawong@link.hkbu.edu.hk::a7d83885-4ae4-4e33-8c15-55cb0bb8a9ae" providerId="AD" clId="Web-{77EE94EC-5619-4C98-9327-966190190325}" dt="2018-05-18T02:19:33.795" v="203" actId="20577"/>
          <ac:spMkLst>
            <pc:docMk/>
            <pc:sldMk cId="3723709079" sldId="304"/>
            <ac:spMk id="3" creationId="{4F57E9A8-69BC-4180-BB89-A1A981800C4C}"/>
          </ac:spMkLst>
        </pc:spChg>
        <pc:spChg chg="add mod ord">
          <ac:chgData name="Wong Louisa W M" userId="S::louisawong@link.hkbu.edu.hk::a7d83885-4ae4-4e33-8c15-55cb0bb8a9ae" providerId="AD" clId="Web-{77EE94EC-5619-4C98-9327-966190190325}" dt="2018-05-18T02:21:51.703" v="262" actId="20577"/>
          <ac:spMkLst>
            <pc:docMk/>
            <pc:sldMk cId="3723709079" sldId="304"/>
            <ac:spMk id="5" creationId="{2C4A2295-46F9-41CD-98E6-AE4DB6B3B19E}"/>
          </ac:spMkLst>
        </pc:spChg>
        <pc:spChg chg="add mod ord">
          <ac:chgData name="Wong Louisa W M" userId="S::louisawong@link.hkbu.edu.hk::a7d83885-4ae4-4e33-8c15-55cb0bb8a9ae" providerId="AD" clId="Web-{77EE94EC-5619-4C98-9327-966190190325}" dt="2018-05-18T02:18:23.747" v="188" actId="20577"/>
          <ac:spMkLst>
            <pc:docMk/>
            <pc:sldMk cId="3723709079" sldId="304"/>
            <ac:spMk id="6" creationId="{6DD1E2E8-131F-4880-BEC2-C319F9E0A174}"/>
          </ac:spMkLst>
        </pc:spChg>
        <pc:spChg chg="add mod">
          <ac:chgData name="Wong Louisa W M" userId="S::louisawong@link.hkbu.edu.hk::a7d83885-4ae4-4e33-8c15-55cb0bb8a9ae" providerId="AD" clId="Web-{77EE94EC-5619-4C98-9327-966190190325}" dt="2018-05-18T02:22:05.078" v="269" actId="1076"/>
          <ac:spMkLst>
            <pc:docMk/>
            <pc:sldMk cId="3723709079" sldId="304"/>
            <ac:spMk id="7" creationId="{463F5BD3-2A20-40EE-AEF8-4AA1F92C5914}"/>
          </ac:spMkLst>
        </pc:spChg>
        <pc:spChg chg="add del">
          <ac:chgData name="Wong Louisa W M" userId="S::louisawong@link.hkbu.edu.hk::a7d83885-4ae4-4e33-8c15-55cb0bb8a9ae" providerId="AD" clId="Web-{77EE94EC-5619-4C98-9327-966190190325}" dt="2018-05-18T02:22:27.172" v="273" actId="20577"/>
          <ac:spMkLst>
            <pc:docMk/>
            <pc:sldMk cId="3723709079" sldId="304"/>
            <ac:spMk id="8" creationId="{FA4EC02D-A3EE-407C-B16F-93566A1F69B6}"/>
          </ac:spMkLst>
        </pc:spChg>
        <pc:spChg chg="add mod">
          <ac:chgData name="Wong Louisa W M" userId="S::louisawong@link.hkbu.edu.hk::a7d83885-4ae4-4e33-8c15-55cb0bb8a9ae" providerId="AD" clId="Web-{77EE94EC-5619-4C98-9327-966190190325}" dt="2018-05-18T02:22:25.781" v="272" actId="1076"/>
          <ac:spMkLst>
            <pc:docMk/>
            <pc:sldMk cId="3723709079" sldId="304"/>
            <ac:spMk id="9" creationId="{0B2E24E1-8188-4D63-9764-E5AF23128E68}"/>
          </ac:spMkLst>
        </pc:spChg>
        <pc:picChg chg="mod">
          <ac:chgData name="Wong Louisa W M" userId="S::louisawong@link.hkbu.edu.hk::a7d83885-4ae4-4e33-8c15-55cb0bb8a9ae" providerId="AD" clId="Web-{77EE94EC-5619-4C98-9327-966190190325}" dt="2018-05-18T02:18:29.607" v="189" actId="1076"/>
          <ac:picMkLst>
            <pc:docMk/>
            <pc:sldMk cId="3723709079" sldId="304"/>
            <ac:picMk id="4" creationId="{82875676-8E30-49A9-A348-408E4D3F96A1}"/>
          </ac:picMkLst>
        </pc:picChg>
      </pc:sldChg>
      <pc:sldChg chg="modSp">
        <pc:chgData name="Wong Louisa W M" userId="S::louisawong@link.hkbu.edu.hk::a7d83885-4ae4-4e33-8c15-55cb0bb8a9ae" providerId="AD" clId="Web-{77EE94EC-5619-4C98-9327-966190190325}" dt="2018-05-18T02:14:33.478" v="153" actId="20577"/>
        <pc:sldMkLst>
          <pc:docMk/>
          <pc:sldMk cId="823706611" sldId="305"/>
        </pc:sldMkLst>
        <pc:graphicFrameChg chg="mod modGraphic">
          <ac:chgData name="Wong Louisa W M" userId="S::louisawong@link.hkbu.edu.hk::a7d83885-4ae4-4e33-8c15-55cb0bb8a9ae" providerId="AD" clId="Web-{77EE94EC-5619-4C98-9327-966190190325}" dt="2018-05-18T02:14:33.478" v="153" actId="20577"/>
          <ac:graphicFrameMkLst>
            <pc:docMk/>
            <pc:sldMk cId="823706611" sldId="305"/>
            <ac:graphicFrameMk id="4" creationId="{00000000-0000-0000-0000-000000000000}"/>
          </ac:graphicFrameMkLst>
        </pc:graphicFrameChg>
      </pc:sldChg>
      <pc:sldChg chg="ord">
        <pc:chgData name="Wong Louisa W M" userId="S::louisawong@link.hkbu.edu.hk::a7d83885-4ae4-4e33-8c15-55cb0bb8a9ae" providerId="AD" clId="Web-{77EE94EC-5619-4C98-9327-966190190325}" dt="2018-05-18T02:15:14.620" v="154" actId="20577"/>
        <pc:sldMkLst>
          <pc:docMk/>
          <pc:sldMk cId="2797196513" sldId="315"/>
        </pc:sldMkLst>
      </pc:sldChg>
    </pc:docChg>
  </pc:docChgLst>
  <pc:docChgLst>
    <pc:chgData name="Wong Louisa W M" userId="S::louisawong@link.hkbu.edu.hk::a7d83885-4ae4-4e33-8c15-55cb0bb8a9ae" providerId="AD" clId="Web-{AB622C4D-A2C2-4739-8250-07E1DAE96EE5}"/>
    <pc:docChg chg="modSld">
      <pc:chgData name="Wong Louisa W M" userId="S::louisawong@link.hkbu.edu.hk::a7d83885-4ae4-4e33-8c15-55cb0bb8a9ae" providerId="AD" clId="Web-{AB622C4D-A2C2-4739-8250-07E1DAE96EE5}" dt="2018-05-17T19:15:08.185" v="18" actId="14100"/>
      <pc:docMkLst>
        <pc:docMk/>
      </pc:docMkLst>
      <pc:sldChg chg="addSp delSp modSp">
        <pc:chgData name="Wong Louisa W M" userId="S::louisawong@link.hkbu.edu.hk::a7d83885-4ae4-4e33-8c15-55cb0bb8a9ae" providerId="AD" clId="Web-{AB622C4D-A2C2-4739-8250-07E1DAE96EE5}" dt="2018-05-17T19:14:25.715" v="12" actId="14100"/>
        <pc:sldMkLst>
          <pc:docMk/>
          <pc:sldMk cId="0" sldId="261"/>
        </pc:sldMkLst>
        <pc:picChg chg="add mod">
          <ac:chgData name="Wong Louisa W M" userId="S::louisawong@link.hkbu.edu.hk::a7d83885-4ae4-4e33-8c15-55cb0bb8a9ae" providerId="AD" clId="Web-{AB622C4D-A2C2-4739-8250-07E1DAE96EE5}" dt="2018-05-17T19:14:25.715" v="12" actId="14100"/>
          <ac:picMkLst>
            <pc:docMk/>
            <pc:sldMk cId="0" sldId="261"/>
            <ac:picMk id="3" creationId="{B01763F9-D102-4F91-A856-89F515538361}"/>
          </ac:picMkLst>
        </pc:picChg>
        <pc:picChg chg="del">
          <ac:chgData name="Wong Louisa W M" userId="S::louisawong@link.hkbu.edu.hk::a7d83885-4ae4-4e33-8c15-55cb0bb8a9ae" providerId="AD" clId="Web-{AB622C4D-A2C2-4739-8250-07E1DAE96EE5}" dt="2018-05-17T19:12:52.252" v="0" actId="14100"/>
          <ac:picMkLst>
            <pc:docMk/>
            <pc:sldMk cId="0" sldId="261"/>
            <ac:picMk id="4" creationId="{134BEDA6-3DA1-47E7-BD7A-8CCC880048E9}"/>
          </ac:picMkLst>
        </pc:picChg>
        <pc:picChg chg="add del mod">
          <ac:chgData name="Wong Louisa W M" userId="S::louisawong@link.hkbu.edu.hk::a7d83885-4ae4-4e33-8c15-55cb0bb8a9ae" providerId="AD" clId="Web-{AB622C4D-A2C2-4739-8250-07E1DAE96EE5}" dt="2018-05-17T19:14:00.042" v="4" actId="14100"/>
          <ac:picMkLst>
            <pc:docMk/>
            <pc:sldMk cId="0" sldId="261"/>
            <ac:picMk id="6" creationId="{AC914B30-6A95-4192-9588-761A264F715C}"/>
          </ac:picMkLst>
        </pc:picChg>
      </pc:sldChg>
      <pc:sldChg chg="addSp delSp modSp">
        <pc:chgData name="Wong Louisa W M" userId="S::louisawong@link.hkbu.edu.hk::a7d83885-4ae4-4e33-8c15-55cb0bb8a9ae" providerId="AD" clId="Web-{AB622C4D-A2C2-4739-8250-07E1DAE96EE5}" dt="2018-05-17T19:15:08.185" v="18" actId="14100"/>
        <pc:sldMkLst>
          <pc:docMk/>
          <pc:sldMk cId="3686875568" sldId="303"/>
        </pc:sldMkLst>
        <pc:picChg chg="add mod">
          <ac:chgData name="Wong Louisa W M" userId="S::louisawong@link.hkbu.edu.hk::a7d83885-4ae4-4e33-8c15-55cb0bb8a9ae" providerId="AD" clId="Web-{AB622C4D-A2C2-4739-8250-07E1DAE96EE5}" dt="2018-05-17T19:15:08.185" v="18" actId="14100"/>
          <ac:picMkLst>
            <pc:docMk/>
            <pc:sldMk cId="3686875568" sldId="303"/>
            <ac:picMk id="3" creationId="{96ABD1D7-0375-4A42-9B3F-6CDBC38B1B13}"/>
          </ac:picMkLst>
        </pc:picChg>
        <pc:picChg chg="del">
          <ac:chgData name="Wong Louisa W M" userId="S::louisawong@link.hkbu.edu.hk::a7d83885-4ae4-4e33-8c15-55cb0bb8a9ae" providerId="AD" clId="Web-{AB622C4D-A2C2-4739-8250-07E1DAE96EE5}" dt="2018-05-17T19:14:35.215" v="13" actId="14100"/>
          <ac:picMkLst>
            <pc:docMk/>
            <pc:sldMk cId="3686875568" sldId="303"/>
            <ac:picMk id="8" creationId="{84CEA0DB-AC6E-4D3B-A8A4-19314074DFCF}"/>
          </ac:picMkLst>
        </pc:picChg>
      </pc:sldChg>
    </pc:docChg>
  </pc:docChgLst>
  <pc:docChgLst>
    <pc:chgData name="Wang Simon H" userId="162d3330-0410-4785-aabd-376895d2c74f" providerId="ADAL" clId="{EFECE974-3982-4D35-9D17-97043A9A535F}"/>
    <pc:docChg chg="custSel modSld sldOrd">
      <pc:chgData name="Wang Simon H" userId="162d3330-0410-4785-aabd-376895d2c74f" providerId="ADAL" clId="{EFECE974-3982-4D35-9D17-97043A9A535F}" dt="2018-05-15T11:25:59.361" v="98"/>
      <pc:docMkLst>
        <pc:docMk/>
      </pc:docMkLst>
      <pc:sldChg chg="modTransition">
        <pc:chgData name="Wang Simon H" userId="162d3330-0410-4785-aabd-376895d2c74f" providerId="ADAL" clId="{EFECE974-3982-4D35-9D17-97043A9A535F}" dt="2018-05-15T11:13:28.182" v="1"/>
        <pc:sldMkLst>
          <pc:docMk/>
          <pc:sldMk cId="0" sldId="256"/>
        </pc:sldMkLst>
      </pc:sldChg>
      <pc:sldChg chg="modSp modTransition">
        <pc:chgData name="Wang Simon H" userId="162d3330-0410-4785-aabd-376895d2c74f" providerId="ADAL" clId="{EFECE974-3982-4D35-9D17-97043A9A535F}" dt="2018-05-15T11:22:11.198" v="36" actId="20577"/>
        <pc:sldMkLst>
          <pc:docMk/>
          <pc:sldMk cId="0" sldId="257"/>
        </pc:sldMkLst>
        <pc:spChg chg="mod">
          <ac:chgData name="Wang Simon H" userId="162d3330-0410-4785-aabd-376895d2c74f" providerId="ADAL" clId="{EFECE974-3982-4D35-9D17-97043A9A535F}" dt="2018-05-15T11:22:11.198" v="36" actId="20577"/>
          <ac:spMkLst>
            <pc:docMk/>
            <pc:sldMk cId="0" sldId="257"/>
            <ac:spMk id="284" creationId="{00000000-0000-0000-0000-000000000000}"/>
          </ac:spMkLst>
        </pc:spChg>
      </pc:sldChg>
      <pc:sldChg chg="modSp modTransition">
        <pc:chgData name="Wang Simon H" userId="162d3330-0410-4785-aabd-376895d2c74f" providerId="ADAL" clId="{EFECE974-3982-4D35-9D17-97043A9A535F}" dt="2018-05-15T11:24:13.393" v="39" actId="20577"/>
        <pc:sldMkLst>
          <pc:docMk/>
          <pc:sldMk cId="0" sldId="258"/>
        </pc:sldMkLst>
        <pc:spChg chg="mod">
          <ac:chgData name="Wang Simon H" userId="162d3330-0410-4785-aabd-376895d2c74f" providerId="ADAL" clId="{EFECE974-3982-4D35-9D17-97043A9A535F}" dt="2018-05-15T11:24:13.393" v="39" actId="20577"/>
          <ac:spMkLst>
            <pc:docMk/>
            <pc:sldMk cId="0" sldId="258"/>
            <ac:spMk id="290" creationId="{00000000-0000-0000-0000-000000000000}"/>
          </ac:spMkLst>
        </pc:spChg>
      </pc:sldChg>
      <pc:sldChg chg="addSp delSp modSp modTransition modAnim">
        <pc:chgData name="Wang Simon H" userId="162d3330-0410-4785-aabd-376895d2c74f" providerId="ADAL" clId="{EFECE974-3982-4D35-9D17-97043A9A535F}" dt="2018-05-15T11:13:28.182" v="1"/>
        <pc:sldMkLst>
          <pc:docMk/>
          <pc:sldMk cId="0" sldId="259"/>
        </pc:sldMkLst>
        <pc:picChg chg="add del mod">
          <ac:chgData name="Wang Simon H" userId="162d3330-0410-4785-aabd-376895d2c74f" providerId="ADAL" clId="{EFECE974-3982-4D35-9D17-97043A9A535F}" dt="2018-05-15T11:13:28.182" v="1"/>
          <ac:picMkLst>
            <pc:docMk/>
            <pc:sldMk cId="0" sldId="259"/>
            <ac:picMk id="3" creationId="{922B841E-18E7-4B5C-B5F5-171CE8B84683}"/>
          </ac:picMkLst>
        </pc:picChg>
      </pc:sldChg>
      <pc:sldChg chg="modTransition">
        <pc:chgData name="Wang Simon H" userId="162d3330-0410-4785-aabd-376895d2c74f" providerId="ADAL" clId="{EFECE974-3982-4D35-9D17-97043A9A535F}" dt="2018-05-15T11:13:28.182" v="1"/>
        <pc:sldMkLst>
          <pc:docMk/>
          <pc:sldMk cId="0" sldId="260"/>
        </pc:sldMkLst>
      </pc:sldChg>
      <pc:sldChg chg="modTransition">
        <pc:chgData name="Wang Simon H" userId="162d3330-0410-4785-aabd-376895d2c74f" providerId="ADAL" clId="{EFECE974-3982-4D35-9D17-97043A9A535F}" dt="2018-05-15T11:13:28.182" v="1"/>
        <pc:sldMkLst>
          <pc:docMk/>
          <pc:sldMk cId="0" sldId="261"/>
        </pc:sldMkLst>
      </pc:sldChg>
      <pc:sldChg chg="modTransition">
        <pc:chgData name="Wang Simon H" userId="162d3330-0410-4785-aabd-376895d2c74f" providerId="ADAL" clId="{EFECE974-3982-4D35-9D17-97043A9A535F}" dt="2018-05-15T11:13:28.182" v="1"/>
        <pc:sldMkLst>
          <pc:docMk/>
          <pc:sldMk cId="0" sldId="265"/>
        </pc:sldMkLst>
      </pc:sldChg>
      <pc:sldChg chg="modSp modTransition">
        <pc:chgData name="Wang Simon H" userId="162d3330-0410-4785-aabd-376895d2c74f" providerId="ADAL" clId="{EFECE974-3982-4D35-9D17-97043A9A535F}" dt="2018-05-15T11:22:07.374" v="9" actId="27636"/>
        <pc:sldMkLst>
          <pc:docMk/>
          <pc:sldMk cId="2693922899" sldId="266"/>
        </pc:sldMkLst>
        <pc:spChg chg="mod">
          <ac:chgData name="Wang Simon H" userId="162d3330-0410-4785-aabd-376895d2c74f" providerId="ADAL" clId="{EFECE974-3982-4D35-9D17-97043A9A535F}" dt="2018-05-15T11:22:07.374" v="9" actId="27636"/>
          <ac:spMkLst>
            <pc:docMk/>
            <pc:sldMk cId="2693922899" sldId="266"/>
            <ac:spMk id="3" creationId="{4B3ACAFA-4F29-6246-B1E1-247BA035DAF3}"/>
          </ac:spMkLst>
        </pc:spChg>
      </pc:sldChg>
      <pc:sldChg chg="modTransition">
        <pc:chgData name="Wang Simon H" userId="162d3330-0410-4785-aabd-376895d2c74f" providerId="ADAL" clId="{EFECE974-3982-4D35-9D17-97043A9A535F}" dt="2018-05-15T11:13:28.182" v="1"/>
        <pc:sldMkLst>
          <pc:docMk/>
          <pc:sldMk cId="2626691837" sldId="267"/>
        </pc:sldMkLst>
      </pc:sldChg>
      <pc:sldChg chg="modTransition">
        <pc:chgData name="Wang Simon H" userId="162d3330-0410-4785-aabd-376895d2c74f" providerId="ADAL" clId="{EFECE974-3982-4D35-9D17-97043A9A535F}" dt="2018-05-15T11:13:28.182" v="1"/>
        <pc:sldMkLst>
          <pc:docMk/>
          <pc:sldMk cId="784353372" sldId="268"/>
        </pc:sldMkLst>
      </pc:sldChg>
      <pc:sldChg chg="modTransition">
        <pc:chgData name="Wang Simon H" userId="162d3330-0410-4785-aabd-376895d2c74f" providerId="ADAL" clId="{EFECE974-3982-4D35-9D17-97043A9A535F}" dt="2018-05-15T11:13:28.182" v="1"/>
        <pc:sldMkLst>
          <pc:docMk/>
          <pc:sldMk cId="4087762221" sldId="269"/>
        </pc:sldMkLst>
      </pc:sldChg>
      <pc:sldChg chg="modTransition">
        <pc:chgData name="Wang Simon H" userId="162d3330-0410-4785-aabd-376895d2c74f" providerId="ADAL" clId="{EFECE974-3982-4D35-9D17-97043A9A535F}" dt="2018-05-15T11:13:28.182" v="1"/>
        <pc:sldMkLst>
          <pc:docMk/>
          <pc:sldMk cId="4168131313" sldId="270"/>
        </pc:sldMkLst>
      </pc:sldChg>
      <pc:sldChg chg="modTransition">
        <pc:chgData name="Wang Simon H" userId="162d3330-0410-4785-aabd-376895d2c74f" providerId="ADAL" clId="{EFECE974-3982-4D35-9D17-97043A9A535F}" dt="2018-05-15T11:13:28.182" v="1"/>
        <pc:sldMkLst>
          <pc:docMk/>
          <pc:sldMk cId="3015886124" sldId="296"/>
        </pc:sldMkLst>
      </pc:sldChg>
      <pc:sldChg chg="modSp modTransition">
        <pc:chgData name="Wang Simon H" userId="162d3330-0410-4785-aabd-376895d2c74f" providerId="ADAL" clId="{EFECE974-3982-4D35-9D17-97043A9A535F}" dt="2018-05-15T11:22:07.910" v="17" actId="27636"/>
        <pc:sldMkLst>
          <pc:docMk/>
          <pc:sldMk cId="142735902" sldId="297"/>
        </pc:sldMkLst>
        <pc:spChg chg="mod">
          <ac:chgData name="Wang Simon H" userId="162d3330-0410-4785-aabd-376895d2c74f" providerId="ADAL" clId="{EFECE974-3982-4D35-9D17-97043A9A535F}" dt="2018-05-15T11:22:07.910" v="17" actId="27636"/>
          <ac:spMkLst>
            <pc:docMk/>
            <pc:sldMk cId="142735902" sldId="297"/>
            <ac:spMk id="2" creationId="{110E3648-C442-444B-B37B-ACFF5B3EAEE2}"/>
          </ac:spMkLst>
        </pc:spChg>
      </pc:sldChg>
      <pc:sldChg chg="modTransition">
        <pc:chgData name="Wang Simon H" userId="162d3330-0410-4785-aabd-376895d2c74f" providerId="ADAL" clId="{EFECE974-3982-4D35-9D17-97043A9A535F}" dt="2018-05-15T11:13:28.182" v="1"/>
        <pc:sldMkLst>
          <pc:docMk/>
          <pc:sldMk cId="2004761594" sldId="299"/>
        </pc:sldMkLst>
      </pc:sldChg>
      <pc:sldChg chg="modTransition">
        <pc:chgData name="Wang Simon H" userId="162d3330-0410-4785-aabd-376895d2c74f" providerId="ADAL" clId="{EFECE974-3982-4D35-9D17-97043A9A535F}" dt="2018-05-15T11:13:28.182" v="1"/>
        <pc:sldMkLst>
          <pc:docMk/>
          <pc:sldMk cId="3212853705" sldId="300"/>
        </pc:sldMkLst>
      </pc:sldChg>
      <pc:sldChg chg="modTransition">
        <pc:chgData name="Wang Simon H" userId="162d3330-0410-4785-aabd-376895d2c74f" providerId="ADAL" clId="{EFECE974-3982-4D35-9D17-97043A9A535F}" dt="2018-05-15T11:13:28.182" v="1"/>
        <pc:sldMkLst>
          <pc:docMk/>
          <pc:sldMk cId="3686875568" sldId="303"/>
        </pc:sldMkLst>
      </pc:sldChg>
      <pc:sldChg chg="modTransition">
        <pc:chgData name="Wang Simon H" userId="162d3330-0410-4785-aabd-376895d2c74f" providerId="ADAL" clId="{EFECE974-3982-4D35-9D17-97043A9A535F}" dt="2018-05-15T11:13:28.182" v="1"/>
        <pc:sldMkLst>
          <pc:docMk/>
          <pc:sldMk cId="3723709079" sldId="304"/>
        </pc:sldMkLst>
      </pc:sldChg>
      <pc:sldChg chg="modTransition">
        <pc:chgData name="Wang Simon H" userId="162d3330-0410-4785-aabd-376895d2c74f" providerId="ADAL" clId="{EFECE974-3982-4D35-9D17-97043A9A535F}" dt="2018-05-15T11:13:28.182" v="1"/>
        <pc:sldMkLst>
          <pc:docMk/>
          <pc:sldMk cId="823706611" sldId="305"/>
        </pc:sldMkLst>
      </pc:sldChg>
      <pc:sldChg chg="modTransition">
        <pc:chgData name="Wang Simon H" userId="162d3330-0410-4785-aabd-376895d2c74f" providerId="ADAL" clId="{EFECE974-3982-4D35-9D17-97043A9A535F}" dt="2018-05-15T11:13:28.182" v="1"/>
        <pc:sldMkLst>
          <pc:docMk/>
          <pc:sldMk cId="1523056493" sldId="306"/>
        </pc:sldMkLst>
      </pc:sldChg>
      <pc:sldChg chg="modTransition">
        <pc:chgData name="Wang Simon H" userId="162d3330-0410-4785-aabd-376895d2c74f" providerId="ADAL" clId="{EFECE974-3982-4D35-9D17-97043A9A535F}" dt="2018-05-15T11:13:28.182" v="1"/>
        <pc:sldMkLst>
          <pc:docMk/>
          <pc:sldMk cId="2088027022" sldId="307"/>
        </pc:sldMkLst>
      </pc:sldChg>
      <pc:sldChg chg="modTransition">
        <pc:chgData name="Wang Simon H" userId="162d3330-0410-4785-aabd-376895d2c74f" providerId="ADAL" clId="{EFECE974-3982-4D35-9D17-97043A9A535F}" dt="2018-05-15T11:13:28.182" v="1"/>
        <pc:sldMkLst>
          <pc:docMk/>
          <pc:sldMk cId="1778383581" sldId="309"/>
        </pc:sldMkLst>
      </pc:sldChg>
      <pc:sldChg chg="modSp modTransition">
        <pc:chgData name="Wang Simon H" userId="162d3330-0410-4785-aabd-376895d2c74f" providerId="ADAL" clId="{EFECE974-3982-4D35-9D17-97043A9A535F}" dt="2018-05-15T11:22:07.544" v="11" actId="27636"/>
        <pc:sldMkLst>
          <pc:docMk/>
          <pc:sldMk cId="2598492581" sldId="311"/>
        </pc:sldMkLst>
        <pc:spChg chg="mod">
          <ac:chgData name="Wang Simon H" userId="162d3330-0410-4785-aabd-376895d2c74f" providerId="ADAL" clId="{EFECE974-3982-4D35-9D17-97043A9A535F}" dt="2018-05-15T11:22:07.544" v="11" actId="27636"/>
          <ac:spMkLst>
            <pc:docMk/>
            <pc:sldMk cId="2598492581" sldId="311"/>
            <ac:spMk id="3" creationId="{7B6D574F-319D-7A46-896E-CBCF4FD9632C}"/>
          </ac:spMkLst>
        </pc:spChg>
      </pc:sldChg>
      <pc:sldChg chg="modSp modTransition">
        <pc:chgData name="Wang Simon H" userId="162d3330-0410-4785-aabd-376895d2c74f" providerId="ADAL" clId="{EFECE974-3982-4D35-9D17-97043A9A535F}" dt="2018-05-15T11:22:07.634" v="13" actId="27636"/>
        <pc:sldMkLst>
          <pc:docMk/>
          <pc:sldMk cId="3825790022" sldId="312"/>
        </pc:sldMkLst>
        <pc:spChg chg="mod">
          <ac:chgData name="Wang Simon H" userId="162d3330-0410-4785-aabd-376895d2c74f" providerId="ADAL" clId="{EFECE974-3982-4D35-9D17-97043A9A535F}" dt="2018-05-15T11:22:07.567" v="12" actId="27636"/>
          <ac:spMkLst>
            <pc:docMk/>
            <pc:sldMk cId="3825790022" sldId="312"/>
            <ac:spMk id="2" creationId="{E6CF0842-6603-454C-B702-1D8A5629C653}"/>
          </ac:spMkLst>
        </pc:spChg>
        <pc:spChg chg="mod">
          <ac:chgData name="Wang Simon H" userId="162d3330-0410-4785-aabd-376895d2c74f" providerId="ADAL" clId="{EFECE974-3982-4D35-9D17-97043A9A535F}" dt="2018-05-15T11:22:07.634" v="13" actId="27636"/>
          <ac:spMkLst>
            <pc:docMk/>
            <pc:sldMk cId="3825790022" sldId="312"/>
            <ac:spMk id="3" creationId="{F2DE350C-9C97-9043-9B59-CEE985692704}"/>
          </ac:spMkLst>
        </pc:spChg>
      </pc:sldChg>
      <pc:sldChg chg="modTransition">
        <pc:chgData name="Wang Simon H" userId="162d3330-0410-4785-aabd-376895d2c74f" providerId="ADAL" clId="{EFECE974-3982-4D35-9D17-97043A9A535F}" dt="2018-05-15T11:13:28.182" v="1"/>
        <pc:sldMkLst>
          <pc:docMk/>
          <pc:sldMk cId="2038173635" sldId="314"/>
        </pc:sldMkLst>
      </pc:sldChg>
      <pc:sldChg chg="modTransition">
        <pc:chgData name="Wang Simon H" userId="162d3330-0410-4785-aabd-376895d2c74f" providerId="ADAL" clId="{EFECE974-3982-4D35-9D17-97043A9A535F}" dt="2018-05-15T11:13:28.182" v="1"/>
        <pc:sldMkLst>
          <pc:docMk/>
          <pc:sldMk cId="2797196513" sldId="315"/>
        </pc:sldMkLst>
      </pc:sldChg>
      <pc:sldChg chg="modSp modTransition">
        <pc:chgData name="Wang Simon H" userId="162d3330-0410-4785-aabd-376895d2c74f" providerId="ADAL" clId="{EFECE974-3982-4D35-9D17-97043A9A535F}" dt="2018-05-15T11:25:45.826" v="97" actId="20577"/>
        <pc:sldMkLst>
          <pc:docMk/>
          <pc:sldMk cId="3222328705" sldId="316"/>
        </pc:sldMkLst>
        <pc:spChg chg="mod">
          <ac:chgData name="Wang Simon H" userId="162d3330-0410-4785-aabd-376895d2c74f" providerId="ADAL" clId="{EFECE974-3982-4D35-9D17-97043A9A535F}" dt="2018-05-15T11:25:45.826" v="97" actId="20577"/>
          <ac:spMkLst>
            <pc:docMk/>
            <pc:sldMk cId="3222328705" sldId="316"/>
            <ac:spMk id="2" creationId="{00000000-0000-0000-0000-000000000000}"/>
          </ac:spMkLst>
        </pc:spChg>
        <pc:spChg chg="mod">
          <ac:chgData name="Wang Simon H" userId="162d3330-0410-4785-aabd-376895d2c74f" providerId="ADAL" clId="{EFECE974-3982-4D35-9D17-97043A9A535F}" dt="2018-05-15T11:22:07.309" v="8" actId="27636"/>
          <ac:spMkLst>
            <pc:docMk/>
            <pc:sldMk cId="3222328705" sldId="316"/>
            <ac:spMk id="3" creationId="{00000000-0000-0000-0000-000000000000}"/>
          </ac:spMkLst>
        </pc:spChg>
      </pc:sldChg>
      <pc:sldChg chg="modTransition">
        <pc:chgData name="Wang Simon H" userId="162d3330-0410-4785-aabd-376895d2c74f" providerId="ADAL" clId="{EFECE974-3982-4D35-9D17-97043A9A535F}" dt="2018-05-15T11:13:28.182" v="1"/>
        <pc:sldMkLst>
          <pc:docMk/>
          <pc:sldMk cId="704592804" sldId="318"/>
        </pc:sldMkLst>
      </pc:sldChg>
      <pc:sldChg chg="ord modTransition">
        <pc:chgData name="Wang Simon H" userId="162d3330-0410-4785-aabd-376895d2c74f" providerId="ADAL" clId="{EFECE974-3982-4D35-9D17-97043A9A535F}" dt="2018-05-15T11:25:59.361" v="98"/>
        <pc:sldMkLst>
          <pc:docMk/>
          <pc:sldMk cId="1453880597" sldId="319"/>
        </pc:sldMkLst>
      </pc:sldChg>
      <pc:sldChg chg="modTransition">
        <pc:chgData name="Wang Simon H" userId="162d3330-0410-4785-aabd-376895d2c74f" providerId="ADAL" clId="{EFECE974-3982-4D35-9D17-97043A9A535F}" dt="2018-05-15T11:13:28.182" v="1"/>
        <pc:sldMkLst>
          <pc:docMk/>
          <pc:sldMk cId="895169492" sldId="320"/>
        </pc:sldMkLst>
      </pc:sldChg>
    </pc:docChg>
  </pc:docChgLst>
  <pc:docChgLst>
    <pc:chgData name="Lai Wing Ying" userId="S::peggylai@link.hkbu.edu.hk::26ffcbd5-426a-4063-994a-41b24f45c91e" providerId="AD" clId="Web-{86DAF63B-1483-4F20-80A9-D7CEBF06E955}"/>
    <pc:docChg chg="addSld modSld sldOrd">
      <pc:chgData name="Lai Wing Ying" userId="S::peggylai@link.hkbu.edu.hk::26ffcbd5-426a-4063-994a-41b24f45c91e" providerId="AD" clId="Web-{86DAF63B-1483-4F20-80A9-D7CEBF06E955}" dt="2018-05-15T10:17:05.303" v="199"/>
      <pc:docMkLst>
        <pc:docMk/>
      </pc:docMkLst>
      <pc:sldChg chg="modSp mod setBg">
        <pc:chgData name="Lai Wing Ying" userId="S::peggylai@link.hkbu.edu.hk::26ffcbd5-426a-4063-994a-41b24f45c91e" providerId="AD" clId="Web-{86DAF63B-1483-4F20-80A9-D7CEBF06E955}" dt="2018-05-15T10:11:37.566" v="171"/>
        <pc:sldMkLst>
          <pc:docMk/>
          <pc:sldMk cId="0" sldId="256"/>
        </pc:sldMkLst>
        <pc:spChg chg="mod">
          <ac:chgData name="Lai Wing Ying" userId="S::peggylai@link.hkbu.edu.hk::26ffcbd5-426a-4063-994a-41b24f45c91e" providerId="AD" clId="Web-{86DAF63B-1483-4F20-80A9-D7CEBF06E955}" dt="2018-05-15T10:11:37.566" v="171"/>
          <ac:spMkLst>
            <pc:docMk/>
            <pc:sldMk cId="0" sldId="256"/>
            <ac:spMk id="277" creationId="{00000000-0000-0000-0000-000000000000}"/>
          </ac:spMkLst>
        </pc:spChg>
        <pc:spChg chg="mod">
          <ac:chgData name="Lai Wing Ying" userId="S::peggylai@link.hkbu.edu.hk::26ffcbd5-426a-4063-994a-41b24f45c91e" providerId="AD" clId="Web-{86DAF63B-1483-4F20-80A9-D7CEBF06E955}" dt="2018-05-15T10:09:28.220" v="157"/>
          <ac:spMkLst>
            <pc:docMk/>
            <pc:sldMk cId="0" sldId="256"/>
            <ac:spMk id="278" creationId="{00000000-0000-0000-0000-000000000000}"/>
          </ac:spMkLst>
        </pc:spChg>
      </pc:sldChg>
      <pc:sldChg chg="modSp">
        <pc:chgData name="Lai Wing Ying" userId="S::peggylai@link.hkbu.edu.hk::26ffcbd5-426a-4063-994a-41b24f45c91e" providerId="AD" clId="Web-{86DAF63B-1483-4F20-80A9-D7CEBF06E955}" dt="2018-05-15T10:13:33.177" v="174"/>
        <pc:sldMkLst>
          <pc:docMk/>
          <pc:sldMk cId="0" sldId="257"/>
        </pc:sldMkLst>
        <pc:spChg chg="mod">
          <ac:chgData name="Lai Wing Ying" userId="S::peggylai@link.hkbu.edu.hk::26ffcbd5-426a-4063-994a-41b24f45c91e" providerId="AD" clId="Web-{86DAF63B-1483-4F20-80A9-D7CEBF06E955}" dt="2018-05-15T10:13:33.177" v="174"/>
          <ac:spMkLst>
            <pc:docMk/>
            <pc:sldMk cId="0" sldId="257"/>
            <ac:spMk id="283" creationId="{00000000-0000-0000-0000-000000000000}"/>
          </ac:spMkLst>
        </pc:spChg>
      </pc:sldChg>
      <pc:sldChg chg="modSp">
        <pc:chgData name="Lai Wing Ying" userId="S::peggylai@link.hkbu.edu.hk::26ffcbd5-426a-4063-994a-41b24f45c91e" providerId="AD" clId="Web-{86DAF63B-1483-4F20-80A9-D7CEBF06E955}" dt="2018-05-15T09:59:52.867" v="9"/>
        <pc:sldMkLst>
          <pc:docMk/>
          <pc:sldMk cId="0" sldId="258"/>
        </pc:sldMkLst>
        <pc:spChg chg="mod">
          <ac:chgData name="Lai Wing Ying" userId="S::peggylai@link.hkbu.edu.hk::26ffcbd5-426a-4063-994a-41b24f45c91e" providerId="AD" clId="Web-{86DAF63B-1483-4F20-80A9-D7CEBF06E955}" dt="2018-05-15T09:59:43.632" v="5"/>
          <ac:spMkLst>
            <pc:docMk/>
            <pc:sldMk cId="0" sldId="258"/>
            <ac:spMk id="3" creationId="{75C03445-E58E-4CE9-8A66-06715D43EC2C}"/>
          </ac:spMkLst>
        </pc:spChg>
        <pc:spChg chg="mod">
          <ac:chgData name="Lai Wing Ying" userId="S::peggylai@link.hkbu.edu.hk::26ffcbd5-426a-4063-994a-41b24f45c91e" providerId="AD" clId="Web-{86DAF63B-1483-4F20-80A9-D7CEBF06E955}" dt="2018-05-15T09:59:49.601" v="8"/>
          <ac:spMkLst>
            <pc:docMk/>
            <pc:sldMk cId="0" sldId="258"/>
            <ac:spMk id="7" creationId="{8F4E0740-AE1A-4360-93DC-4B1551903F6F}"/>
          </ac:spMkLst>
        </pc:spChg>
        <pc:spChg chg="mod">
          <ac:chgData name="Lai Wing Ying" userId="S::peggylai@link.hkbu.edu.hk::26ffcbd5-426a-4063-994a-41b24f45c91e" providerId="AD" clId="Web-{86DAF63B-1483-4F20-80A9-D7CEBF06E955}" dt="2018-05-15T09:59:52.867" v="9"/>
          <ac:spMkLst>
            <pc:docMk/>
            <pc:sldMk cId="0" sldId="258"/>
            <ac:spMk id="8" creationId="{FC931B4F-8B34-44E9-AB2D-EBEC60CC67C9}"/>
          </ac:spMkLst>
        </pc:spChg>
        <pc:spChg chg="mod">
          <ac:chgData name="Lai Wing Ying" userId="S::peggylai@link.hkbu.edu.hk::26ffcbd5-426a-4063-994a-41b24f45c91e" providerId="AD" clId="Web-{86DAF63B-1483-4F20-80A9-D7CEBF06E955}" dt="2018-05-15T09:59:49.148" v="7"/>
          <ac:spMkLst>
            <pc:docMk/>
            <pc:sldMk cId="0" sldId="258"/>
            <ac:spMk id="290" creationId="{00000000-0000-0000-0000-000000000000}"/>
          </ac:spMkLst>
        </pc:spChg>
      </pc:sldChg>
      <pc:sldChg chg="modSp">
        <pc:chgData name="Lai Wing Ying" userId="S::peggylai@link.hkbu.edu.hk::26ffcbd5-426a-4063-994a-41b24f45c91e" providerId="AD" clId="Web-{86DAF63B-1483-4F20-80A9-D7CEBF06E955}" dt="2018-05-15T10:15:48.240" v="187"/>
        <pc:sldMkLst>
          <pc:docMk/>
          <pc:sldMk cId="0" sldId="260"/>
        </pc:sldMkLst>
        <pc:spChg chg="mod">
          <ac:chgData name="Lai Wing Ying" userId="S::peggylai@link.hkbu.edu.hk::26ffcbd5-426a-4063-994a-41b24f45c91e" providerId="AD" clId="Web-{86DAF63B-1483-4F20-80A9-D7CEBF06E955}" dt="2018-05-15T10:15:48.240" v="187"/>
          <ac:spMkLst>
            <pc:docMk/>
            <pc:sldMk cId="0" sldId="260"/>
            <ac:spMk id="302" creationId="{00000000-0000-0000-0000-000000000000}"/>
          </ac:spMkLst>
        </pc:spChg>
      </pc:sldChg>
      <pc:sldChg chg="modSp">
        <pc:chgData name="Lai Wing Ying" userId="S::peggylai@link.hkbu.edu.hk::26ffcbd5-426a-4063-994a-41b24f45c91e" providerId="AD" clId="Web-{86DAF63B-1483-4F20-80A9-D7CEBF06E955}" dt="2018-05-15T10:07:02.578" v="126"/>
        <pc:sldMkLst>
          <pc:docMk/>
          <pc:sldMk cId="0" sldId="261"/>
        </pc:sldMkLst>
        <pc:spChg chg="mod">
          <ac:chgData name="Lai Wing Ying" userId="S::peggylai@link.hkbu.edu.hk::26ffcbd5-426a-4063-994a-41b24f45c91e" providerId="AD" clId="Web-{86DAF63B-1483-4F20-80A9-D7CEBF06E955}" dt="2018-05-15T10:07:02.578" v="126"/>
          <ac:spMkLst>
            <pc:docMk/>
            <pc:sldMk cId="0" sldId="261"/>
            <ac:spMk id="308" creationId="{00000000-0000-0000-0000-000000000000}"/>
          </ac:spMkLst>
        </pc:spChg>
        <pc:picChg chg="mod">
          <ac:chgData name="Lai Wing Ying" userId="S::peggylai@link.hkbu.edu.hk::26ffcbd5-426a-4063-994a-41b24f45c91e" providerId="AD" clId="Web-{86DAF63B-1483-4F20-80A9-D7CEBF06E955}" dt="2018-05-15T10:05:53.811" v="114"/>
          <ac:picMkLst>
            <pc:docMk/>
            <pc:sldMk cId="0" sldId="261"/>
            <ac:picMk id="4" creationId="{134BEDA6-3DA1-47E7-BD7A-8CCC880048E9}"/>
          </ac:picMkLst>
        </pc:picChg>
      </pc:sldChg>
      <pc:sldChg chg="modSp">
        <pc:chgData name="Lai Wing Ying" userId="S::peggylai@link.hkbu.edu.hk::26ffcbd5-426a-4063-994a-41b24f45c91e" providerId="AD" clId="Web-{86DAF63B-1483-4F20-80A9-D7CEBF06E955}" dt="2018-05-15T10:08:26.844" v="150"/>
        <pc:sldMkLst>
          <pc:docMk/>
          <pc:sldMk cId="0" sldId="265"/>
        </pc:sldMkLst>
        <pc:spChg chg="mod">
          <ac:chgData name="Lai Wing Ying" userId="S::peggylai@link.hkbu.edu.hk::26ffcbd5-426a-4063-994a-41b24f45c91e" providerId="AD" clId="Web-{86DAF63B-1483-4F20-80A9-D7CEBF06E955}" dt="2018-05-15T10:08:26.844" v="150"/>
          <ac:spMkLst>
            <pc:docMk/>
            <pc:sldMk cId="0" sldId="265"/>
            <ac:spMk id="332" creationId="{00000000-0000-0000-0000-000000000000}"/>
          </ac:spMkLst>
        </pc:spChg>
      </pc:sldChg>
      <pc:sldChg chg="modSp">
        <pc:chgData name="Lai Wing Ying" userId="S::peggylai@link.hkbu.edu.hk::26ffcbd5-426a-4063-994a-41b24f45c91e" providerId="AD" clId="Web-{86DAF63B-1483-4F20-80A9-D7CEBF06E955}" dt="2018-05-15T10:01:50.760" v="31"/>
        <pc:sldMkLst>
          <pc:docMk/>
          <pc:sldMk cId="2693922899" sldId="266"/>
        </pc:sldMkLst>
        <pc:spChg chg="mod">
          <ac:chgData name="Lai Wing Ying" userId="S::peggylai@link.hkbu.edu.hk::26ffcbd5-426a-4063-994a-41b24f45c91e" providerId="AD" clId="Web-{86DAF63B-1483-4F20-80A9-D7CEBF06E955}" dt="2018-05-15T10:01:50.760" v="31"/>
          <ac:spMkLst>
            <pc:docMk/>
            <pc:sldMk cId="2693922899" sldId="266"/>
            <ac:spMk id="2" creationId="{14840837-A589-2848-99A6-D9BC426437BF}"/>
          </ac:spMkLst>
        </pc:spChg>
      </pc:sldChg>
      <pc:sldChg chg="addSp modSp">
        <pc:chgData name="Lai Wing Ying" userId="S::peggylai@link.hkbu.edu.hk::26ffcbd5-426a-4063-994a-41b24f45c91e" providerId="AD" clId="Web-{86DAF63B-1483-4F20-80A9-D7CEBF06E955}" dt="2018-05-15T10:05:31.186" v="111"/>
        <pc:sldMkLst>
          <pc:docMk/>
          <pc:sldMk cId="2626691837" sldId="267"/>
        </pc:sldMkLst>
        <pc:spChg chg="mod">
          <ac:chgData name="Lai Wing Ying" userId="S::peggylai@link.hkbu.edu.hk::26ffcbd5-426a-4063-994a-41b24f45c91e" providerId="AD" clId="Web-{86DAF63B-1483-4F20-80A9-D7CEBF06E955}" dt="2018-05-15T10:02:31.776" v="49"/>
          <ac:spMkLst>
            <pc:docMk/>
            <pc:sldMk cId="2626691837" sldId="267"/>
            <ac:spMk id="2" creationId="{145A4899-C9D8-2948-B384-B265298C8501}"/>
          </ac:spMkLst>
        </pc:spChg>
        <pc:spChg chg="mod">
          <ac:chgData name="Lai Wing Ying" userId="S::peggylai@link.hkbu.edu.hk::26ffcbd5-426a-4063-994a-41b24f45c91e" providerId="AD" clId="Web-{86DAF63B-1483-4F20-80A9-D7CEBF06E955}" dt="2018-05-15T10:04:15.513" v="79"/>
          <ac:spMkLst>
            <pc:docMk/>
            <pc:sldMk cId="2626691837" sldId="267"/>
            <ac:spMk id="3" creationId="{D3F44E8D-055B-3445-945C-9974C53CC2FE}"/>
          </ac:spMkLst>
        </pc:spChg>
        <pc:graphicFrameChg chg="add mod modGraphic">
          <ac:chgData name="Lai Wing Ying" userId="S::peggylai@link.hkbu.edu.hk::26ffcbd5-426a-4063-994a-41b24f45c91e" providerId="AD" clId="Web-{86DAF63B-1483-4F20-80A9-D7CEBF06E955}" dt="2018-05-15T10:05:31.186" v="111"/>
          <ac:graphicFrameMkLst>
            <pc:docMk/>
            <pc:sldMk cId="2626691837" sldId="267"/>
            <ac:graphicFrameMk id="5" creationId="{CCA879A1-1ECB-47EA-AA00-435E341C5CF3}"/>
          </ac:graphicFrameMkLst>
        </pc:graphicFrameChg>
      </pc:sldChg>
      <pc:sldChg chg="modSp">
        <pc:chgData name="Lai Wing Ying" userId="S::peggylai@link.hkbu.edu.hk::26ffcbd5-426a-4063-994a-41b24f45c91e" providerId="AD" clId="Web-{86DAF63B-1483-4F20-80A9-D7CEBF06E955}" dt="2018-05-15T10:05:43.326" v="112"/>
        <pc:sldMkLst>
          <pc:docMk/>
          <pc:sldMk cId="784353372" sldId="268"/>
        </pc:sldMkLst>
        <pc:spChg chg="mod">
          <ac:chgData name="Lai Wing Ying" userId="S::peggylai@link.hkbu.edu.hk::26ffcbd5-426a-4063-994a-41b24f45c91e" providerId="AD" clId="Web-{86DAF63B-1483-4F20-80A9-D7CEBF06E955}" dt="2018-05-15T10:05:43.326" v="112"/>
          <ac:spMkLst>
            <pc:docMk/>
            <pc:sldMk cId="784353372" sldId="268"/>
            <ac:spMk id="3" creationId="{6BC247F0-3998-6F40-9A1E-B5234D30771F}"/>
          </ac:spMkLst>
        </pc:spChg>
      </pc:sldChg>
      <pc:sldChg chg="modSp">
        <pc:chgData name="Lai Wing Ying" userId="S::peggylai@link.hkbu.edu.hk::26ffcbd5-426a-4063-994a-41b24f45c91e" providerId="AD" clId="Web-{86DAF63B-1483-4F20-80A9-D7CEBF06E955}" dt="2018-05-15T10:06:54.702" v="125"/>
        <pc:sldMkLst>
          <pc:docMk/>
          <pc:sldMk cId="4087762221" sldId="269"/>
        </pc:sldMkLst>
        <pc:spChg chg="mod">
          <ac:chgData name="Lai Wing Ying" userId="S::peggylai@link.hkbu.edu.hk::26ffcbd5-426a-4063-994a-41b24f45c91e" providerId="AD" clId="Web-{86DAF63B-1483-4F20-80A9-D7CEBF06E955}" dt="2018-05-15T10:06:54.702" v="125"/>
          <ac:spMkLst>
            <pc:docMk/>
            <pc:sldMk cId="4087762221" sldId="269"/>
            <ac:spMk id="3" creationId="{9F4CB281-A5AE-ED48-89F1-20B227EB9778}"/>
          </ac:spMkLst>
        </pc:spChg>
        <pc:picChg chg="mod">
          <ac:chgData name="Lai Wing Ying" userId="S::peggylai@link.hkbu.edu.hk::26ffcbd5-426a-4063-994a-41b24f45c91e" providerId="AD" clId="Web-{86DAF63B-1483-4F20-80A9-D7CEBF06E955}" dt="2018-05-15T10:06:35.108" v="123"/>
          <ac:picMkLst>
            <pc:docMk/>
            <pc:sldMk cId="4087762221" sldId="269"/>
            <ac:picMk id="6" creationId="{6D5BD850-01FC-41C9-9F2C-FA448115DAB1}"/>
          </ac:picMkLst>
        </pc:picChg>
      </pc:sldChg>
      <pc:sldChg chg="modSp">
        <pc:chgData name="Lai Wing Ying" userId="S::peggylai@link.hkbu.edu.hk::26ffcbd5-426a-4063-994a-41b24f45c91e" providerId="AD" clId="Web-{86DAF63B-1483-4F20-80A9-D7CEBF06E955}" dt="2018-05-15T10:16:48.819" v="194"/>
        <pc:sldMkLst>
          <pc:docMk/>
          <pc:sldMk cId="4168131313" sldId="270"/>
        </pc:sldMkLst>
        <pc:spChg chg="mod">
          <ac:chgData name="Lai Wing Ying" userId="S::peggylai@link.hkbu.edu.hk::26ffcbd5-426a-4063-994a-41b24f45c91e" providerId="AD" clId="Web-{86DAF63B-1483-4F20-80A9-D7CEBF06E955}" dt="2018-05-15T10:16:48.819" v="194"/>
          <ac:spMkLst>
            <pc:docMk/>
            <pc:sldMk cId="4168131313" sldId="270"/>
            <ac:spMk id="3" creationId="{710E97CA-A27D-A348-B970-960B81B112DF}"/>
          </ac:spMkLst>
        </pc:spChg>
      </pc:sldChg>
      <pc:sldChg chg="modSp">
        <pc:chgData name="Lai Wing Ying" userId="S::peggylai@link.hkbu.edu.hk::26ffcbd5-426a-4063-994a-41b24f45c91e" providerId="AD" clId="Web-{86DAF63B-1483-4F20-80A9-D7CEBF06E955}" dt="2018-05-15T10:07:09.124" v="128"/>
        <pc:sldMkLst>
          <pc:docMk/>
          <pc:sldMk cId="3212853705" sldId="300"/>
        </pc:sldMkLst>
        <pc:graphicFrameChg chg="mod modGraphic">
          <ac:chgData name="Lai Wing Ying" userId="S::peggylai@link.hkbu.edu.hk::26ffcbd5-426a-4063-994a-41b24f45c91e" providerId="AD" clId="Web-{86DAF63B-1483-4F20-80A9-D7CEBF06E955}" dt="2018-05-15T10:07:09.124" v="128"/>
          <ac:graphicFrameMkLst>
            <pc:docMk/>
            <pc:sldMk cId="3212853705" sldId="300"/>
            <ac:graphicFrameMk id="5" creationId="{D795CD7A-A4BD-4B97-ACAF-3B28AA855A3E}"/>
          </ac:graphicFrameMkLst>
        </pc:graphicFrameChg>
      </pc:sldChg>
      <pc:sldChg chg="modSp">
        <pc:chgData name="Lai Wing Ying" userId="S::peggylai@link.hkbu.edu.hk::26ffcbd5-426a-4063-994a-41b24f45c91e" providerId="AD" clId="Web-{86DAF63B-1483-4F20-80A9-D7CEBF06E955}" dt="2018-05-15T10:06:23.655" v="119"/>
        <pc:sldMkLst>
          <pc:docMk/>
          <pc:sldMk cId="3686875568" sldId="303"/>
        </pc:sldMkLst>
        <pc:picChg chg="mod">
          <ac:chgData name="Lai Wing Ying" userId="S::peggylai@link.hkbu.edu.hk::26ffcbd5-426a-4063-994a-41b24f45c91e" providerId="AD" clId="Web-{86DAF63B-1483-4F20-80A9-D7CEBF06E955}" dt="2018-05-15T10:06:23.655" v="119"/>
          <ac:picMkLst>
            <pc:docMk/>
            <pc:sldMk cId="3686875568" sldId="303"/>
            <ac:picMk id="8" creationId="{84CEA0DB-AC6E-4D3B-A8A4-19314074DFCF}"/>
          </ac:picMkLst>
        </pc:picChg>
      </pc:sldChg>
      <pc:sldChg chg="modSp">
        <pc:chgData name="Lai Wing Ying" userId="S::peggylai@link.hkbu.edu.hk::26ffcbd5-426a-4063-994a-41b24f45c91e" providerId="AD" clId="Web-{86DAF63B-1483-4F20-80A9-D7CEBF06E955}" dt="2018-05-15T10:06:16.577" v="117"/>
        <pc:sldMkLst>
          <pc:docMk/>
          <pc:sldMk cId="3723709079" sldId="304"/>
        </pc:sldMkLst>
        <pc:picChg chg="mod">
          <ac:chgData name="Lai Wing Ying" userId="S::peggylai@link.hkbu.edu.hk::26ffcbd5-426a-4063-994a-41b24f45c91e" providerId="AD" clId="Web-{86DAF63B-1483-4F20-80A9-D7CEBF06E955}" dt="2018-05-15T10:06:16.577" v="117"/>
          <ac:picMkLst>
            <pc:docMk/>
            <pc:sldMk cId="3723709079" sldId="304"/>
            <ac:picMk id="4" creationId="{82875676-8E30-49A9-A348-408E4D3F96A1}"/>
          </ac:picMkLst>
        </pc:picChg>
      </pc:sldChg>
      <pc:sldChg chg="modSp">
        <pc:chgData name="Lai Wing Ying" userId="S::peggylai@link.hkbu.edu.hk::26ffcbd5-426a-4063-994a-41b24f45c91e" providerId="AD" clId="Web-{86DAF63B-1483-4F20-80A9-D7CEBF06E955}" dt="2018-05-15T10:17:05.303" v="198"/>
        <pc:sldMkLst>
          <pc:docMk/>
          <pc:sldMk cId="1523056493" sldId="306"/>
        </pc:sldMkLst>
        <pc:spChg chg="mod">
          <ac:chgData name="Lai Wing Ying" userId="S::peggylai@link.hkbu.edu.hk::26ffcbd5-426a-4063-994a-41b24f45c91e" providerId="AD" clId="Web-{86DAF63B-1483-4F20-80A9-D7CEBF06E955}" dt="2018-05-15T10:17:05.303" v="198"/>
          <ac:spMkLst>
            <pc:docMk/>
            <pc:sldMk cId="1523056493" sldId="306"/>
            <ac:spMk id="2" creationId="{00000000-0000-0000-0000-000000000000}"/>
          </ac:spMkLst>
        </pc:spChg>
      </pc:sldChg>
      <pc:sldChg chg="modSp">
        <pc:chgData name="Lai Wing Ying" userId="S::peggylai@link.hkbu.edu.hk::26ffcbd5-426a-4063-994a-41b24f45c91e" providerId="AD" clId="Web-{86DAF63B-1483-4F20-80A9-D7CEBF06E955}" dt="2018-05-15T10:07:42.781" v="141"/>
        <pc:sldMkLst>
          <pc:docMk/>
          <pc:sldMk cId="2088027022" sldId="307"/>
        </pc:sldMkLst>
        <pc:graphicFrameChg chg="mod modGraphic">
          <ac:chgData name="Lai Wing Ying" userId="S::peggylai@link.hkbu.edu.hk::26ffcbd5-426a-4063-994a-41b24f45c91e" providerId="AD" clId="Web-{86DAF63B-1483-4F20-80A9-D7CEBF06E955}" dt="2018-05-15T10:07:42.781" v="141"/>
          <ac:graphicFrameMkLst>
            <pc:docMk/>
            <pc:sldMk cId="2088027022" sldId="307"/>
            <ac:graphicFrameMk id="4" creationId="{00000000-0000-0000-0000-000000000000}"/>
          </ac:graphicFrameMkLst>
        </pc:graphicFrameChg>
      </pc:sldChg>
      <pc:sldChg chg="addSp modSp">
        <pc:chgData name="Lai Wing Ying" userId="S::peggylai@link.hkbu.edu.hk::26ffcbd5-426a-4063-994a-41b24f45c91e" providerId="AD" clId="Web-{86DAF63B-1483-4F20-80A9-D7CEBF06E955}" dt="2018-05-15T10:13:43.333" v="175"/>
        <pc:sldMkLst>
          <pc:docMk/>
          <pc:sldMk cId="1778383581" sldId="309"/>
        </pc:sldMkLst>
        <pc:spChg chg="mod">
          <ac:chgData name="Lai Wing Ying" userId="S::peggylai@link.hkbu.edu.hk::26ffcbd5-426a-4063-994a-41b24f45c91e" providerId="AD" clId="Web-{86DAF63B-1483-4F20-80A9-D7CEBF06E955}" dt="2018-05-15T10:13:43.333" v="175"/>
          <ac:spMkLst>
            <pc:docMk/>
            <pc:sldMk cId="1778383581" sldId="309"/>
            <ac:spMk id="2" creationId="{707BCA42-F0D0-4F05-94B5-C2F471E99874}"/>
          </ac:spMkLst>
        </pc:spChg>
        <pc:spChg chg="mod">
          <ac:chgData name="Lai Wing Ying" userId="S::peggylai@link.hkbu.edu.hk::26ffcbd5-426a-4063-994a-41b24f45c91e" providerId="AD" clId="Web-{86DAF63B-1483-4F20-80A9-D7CEBF06E955}" dt="2018-05-15T10:00:37.274" v="18"/>
          <ac:spMkLst>
            <pc:docMk/>
            <pc:sldMk cId="1778383581" sldId="309"/>
            <ac:spMk id="3" creationId="{79815EA0-FFFF-44EC-9B3C-E976EEA5C277}"/>
          </ac:spMkLst>
        </pc:spChg>
        <pc:picChg chg="add mod">
          <ac:chgData name="Lai Wing Ying" userId="S::peggylai@link.hkbu.edu.hk::26ffcbd5-426a-4063-994a-41b24f45c91e" providerId="AD" clId="Web-{86DAF63B-1483-4F20-80A9-D7CEBF06E955}" dt="2018-05-15T10:01:14.962" v="23"/>
          <ac:picMkLst>
            <pc:docMk/>
            <pc:sldMk cId="1778383581" sldId="309"/>
            <ac:picMk id="5" creationId="{75BBF10F-3A32-484B-B2D8-844AB51827F2}"/>
          </ac:picMkLst>
        </pc:picChg>
      </pc:sldChg>
      <pc:sldChg chg="modSp">
        <pc:chgData name="Lai Wing Ying" userId="S::peggylai@link.hkbu.edu.hk::26ffcbd5-426a-4063-994a-41b24f45c91e" providerId="AD" clId="Web-{86DAF63B-1483-4F20-80A9-D7CEBF06E955}" dt="2018-05-15T10:02:02.229" v="34"/>
        <pc:sldMkLst>
          <pc:docMk/>
          <pc:sldMk cId="2598492581" sldId="311"/>
        </pc:sldMkLst>
        <pc:spChg chg="mod">
          <ac:chgData name="Lai Wing Ying" userId="S::peggylai@link.hkbu.edu.hk::26ffcbd5-426a-4063-994a-41b24f45c91e" providerId="AD" clId="Web-{86DAF63B-1483-4F20-80A9-D7CEBF06E955}" dt="2018-05-15T10:02:02.229" v="34"/>
          <ac:spMkLst>
            <pc:docMk/>
            <pc:sldMk cId="2598492581" sldId="311"/>
            <ac:spMk id="3" creationId="{7B6D574F-319D-7A46-896E-CBCF4FD9632C}"/>
          </ac:spMkLst>
        </pc:spChg>
      </pc:sldChg>
      <pc:sldChg chg="modSp">
        <pc:chgData name="Lai Wing Ying" userId="S::peggylai@link.hkbu.edu.hk::26ffcbd5-426a-4063-994a-41b24f45c91e" providerId="AD" clId="Web-{86DAF63B-1483-4F20-80A9-D7CEBF06E955}" dt="2018-05-15T10:02:06.885" v="35"/>
        <pc:sldMkLst>
          <pc:docMk/>
          <pc:sldMk cId="3825790022" sldId="312"/>
        </pc:sldMkLst>
        <pc:spChg chg="mod">
          <ac:chgData name="Lai Wing Ying" userId="S::peggylai@link.hkbu.edu.hk::26ffcbd5-426a-4063-994a-41b24f45c91e" providerId="AD" clId="Web-{86DAF63B-1483-4F20-80A9-D7CEBF06E955}" dt="2018-05-15T10:02:06.885" v="35"/>
          <ac:spMkLst>
            <pc:docMk/>
            <pc:sldMk cId="3825790022" sldId="312"/>
            <ac:spMk id="3" creationId="{F2DE350C-9C97-9043-9B59-CEE985692704}"/>
          </ac:spMkLst>
        </pc:spChg>
      </pc:sldChg>
      <pc:sldChg chg="modSp">
        <pc:chgData name="Lai Wing Ying" userId="S::peggylai@link.hkbu.edu.hk::26ffcbd5-426a-4063-994a-41b24f45c91e" providerId="AD" clId="Web-{86DAF63B-1483-4F20-80A9-D7CEBF06E955}" dt="2018-05-15T10:08:17.235" v="148"/>
        <pc:sldMkLst>
          <pc:docMk/>
          <pc:sldMk cId="2038173635" sldId="314"/>
        </pc:sldMkLst>
        <pc:spChg chg="mod">
          <ac:chgData name="Lai Wing Ying" userId="S::peggylai@link.hkbu.edu.hk::26ffcbd5-426a-4063-994a-41b24f45c91e" providerId="AD" clId="Web-{86DAF63B-1483-4F20-80A9-D7CEBF06E955}" dt="2018-05-15T10:08:17.235" v="148"/>
          <ac:spMkLst>
            <pc:docMk/>
            <pc:sldMk cId="2038173635" sldId="314"/>
            <ac:spMk id="3" creationId="{19732868-4677-8F47-976C-4EAADD5C4F3D}"/>
          </ac:spMkLst>
        </pc:spChg>
      </pc:sldChg>
      <pc:sldChg chg="modSp">
        <pc:chgData name="Lai Wing Ying" userId="S::peggylai@link.hkbu.edu.hk::26ffcbd5-426a-4063-994a-41b24f45c91e" providerId="AD" clId="Web-{86DAF63B-1483-4F20-80A9-D7CEBF06E955}" dt="2018-05-15T10:08:00.953" v="143"/>
        <pc:sldMkLst>
          <pc:docMk/>
          <pc:sldMk cId="2797196513" sldId="315"/>
        </pc:sldMkLst>
        <pc:picChg chg="mod">
          <ac:chgData name="Lai Wing Ying" userId="S::peggylai@link.hkbu.edu.hk::26ffcbd5-426a-4063-994a-41b24f45c91e" providerId="AD" clId="Web-{86DAF63B-1483-4F20-80A9-D7CEBF06E955}" dt="2018-05-15T10:08:00.953" v="143"/>
          <ac:picMkLst>
            <pc:docMk/>
            <pc:sldMk cId="2797196513" sldId="315"/>
            <ac:picMk id="4" creationId="{49AD179C-D48B-469D-8215-E105EDD69D05}"/>
          </ac:picMkLst>
        </pc:picChg>
      </pc:sldChg>
      <pc:sldChg chg="modSp">
        <pc:chgData name="Lai Wing Ying" userId="S::peggylai@link.hkbu.edu.hk::26ffcbd5-426a-4063-994a-41b24f45c91e" providerId="AD" clId="Web-{86DAF63B-1483-4F20-80A9-D7CEBF06E955}" dt="2018-05-15T10:08:46.360" v="152"/>
        <pc:sldMkLst>
          <pc:docMk/>
          <pc:sldMk cId="3222328705" sldId="316"/>
        </pc:sldMkLst>
        <pc:spChg chg="mod">
          <ac:chgData name="Lai Wing Ying" userId="S::peggylai@link.hkbu.edu.hk::26ffcbd5-426a-4063-994a-41b24f45c91e" providerId="AD" clId="Web-{86DAF63B-1483-4F20-80A9-D7CEBF06E955}" dt="2018-05-15T10:08:46.360" v="152"/>
          <ac:spMkLst>
            <pc:docMk/>
            <pc:sldMk cId="3222328705" sldId="316"/>
            <ac:spMk id="2" creationId="{00000000-0000-0000-0000-000000000000}"/>
          </ac:spMkLst>
        </pc:spChg>
        <pc:spChg chg="mod">
          <ac:chgData name="Lai Wing Ying" userId="S::peggylai@link.hkbu.edu.hk::26ffcbd5-426a-4063-994a-41b24f45c91e" providerId="AD" clId="Web-{86DAF63B-1483-4F20-80A9-D7CEBF06E955}" dt="2018-05-15T10:00:19.118" v="16"/>
          <ac:spMkLst>
            <pc:docMk/>
            <pc:sldMk cId="3222328705" sldId="316"/>
            <ac:spMk id="3" creationId="{00000000-0000-0000-0000-000000000000}"/>
          </ac:spMkLst>
        </pc:spChg>
      </pc:sldChg>
      <pc:sldChg chg="modSp">
        <pc:chgData name="Lai Wing Ying" userId="S::peggylai@link.hkbu.edu.hk::26ffcbd5-426a-4063-994a-41b24f45c91e" providerId="AD" clId="Web-{86DAF63B-1483-4F20-80A9-D7CEBF06E955}" dt="2018-05-15T10:00:13.633" v="15"/>
        <pc:sldMkLst>
          <pc:docMk/>
          <pc:sldMk cId="704592804" sldId="318"/>
        </pc:sldMkLst>
        <pc:spChg chg="mod">
          <ac:chgData name="Lai Wing Ying" userId="S::peggylai@link.hkbu.edu.hk::26ffcbd5-426a-4063-994a-41b24f45c91e" providerId="AD" clId="Web-{86DAF63B-1483-4F20-80A9-D7CEBF06E955}" dt="2018-05-15T10:00:10.133" v="12"/>
          <ac:spMkLst>
            <pc:docMk/>
            <pc:sldMk cId="704592804" sldId="318"/>
            <ac:spMk id="3" creationId="{00000000-0000-0000-0000-000000000000}"/>
          </ac:spMkLst>
        </pc:spChg>
        <pc:spChg chg="mod">
          <ac:chgData name="Lai Wing Ying" userId="S::peggylai@link.hkbu.edu.hk::26ffcbd5-426a-4063-994a-41b24f45c91e" providerId="AD" clId="Web-{86DAF63B-1483-4F20-80A9-D7CEBF06E955}" dt="2018-05-15T10:00:13.633" v="15"/>
          <ac:spMkLst>
            <pc:docMk/>
            <pc:sldMk cId="704592804" sldId="318"/>
            <ac:spMk id="4" creationId="{0B79E8C6-97B1-4FA8-BDDF-820C4C25AAFD}"/>
          </ac:spMkLst>
        </pc:spChg>
      </pc:sldChg>
      <pc:sldChg chg="add ord replId">
        <pc:chgData name="Lai Wing Ying" userId="S::peggylai@link.hkbu.edu.hk::26ffcbd5-426a-4063-994a-41b24f45c91e" providerId="AD" clId="Web-{86DAF63B-1483-4F20-80A9-D7CEBF06E955}" dt="2018-05-15T10:11:55.160" v="173"/>
        <pc:sldMkLst>
          <pc:docMk/>
          <pc:sldMk cId="895169492" sldId="320"/>
        </pc:sldMkLst>
      </pc:sldChg>
    </pc:docChg>
  </pc:docChgLst>
  <pc:docChgLst>
    <pc:chgData name="Lai Wing Ying" userId="S::peggylai@link.hkbu.edu.hk::26ffcbd5-426a-4063-994a-41b24f45c91e" providerId="AD" clId="Web-{571788E5-0E85-4BBC-9286-AE51BA108ACA}"/>
    <pc:docChg chg="modSld">
      <pc:chgData name="Lai Wing Ying" userId="S::peggylai@link.hkbu.edu.hk::26ffcbd5-426a-4063-994a-41b24f45c91e" providerId="AD" clId="Web-{571788E5-0E85-4BBC-9286-AE51BA108ACA}" dt="2018-05-08T10:08:49.574" v="141"/>
      <pc:docMkLst>
        <pc:docMk/>
      </pc:docMkLst>
      <pc:sldChg chg="modSp modNotes">
        <pc:chgData name="Lai Wing Ying" userId="S::peggylai@link.hkbu.edu.hk::26ffcbd5-426a-4063-994a-41b24f45c91e" providerId="AD" clId="Web-{571788E5-0E85-4BBC-9286-AE51BA108ACA}" dt="2018-05-08T09:39:09.256" v="136"/>
        <pc:sldMkLst>
          <pc:docMk/>
          <pc:sldMk cId="0" sldId="258"/>
        </pc:sldMkLst>
        <pc:spChg chg="mod">
          <ac:chgData name="Lai Wing Ying" userId="S::peggylai@link.hkbu.edu.hk::26ffcbd5-426a-4063-994a-41b24f45c91e" providerId="AD" clId="Web-{571788E5-0E85-4BBC-9286-AE51BA108ACA}" dt="2018-05-08T08:57:41.030" v="1"/>
          <ac:spMkLst>
            <pc:docMk/>
            <pc:sldMk cId="0" sldId="258"/>
            <ac:spMk id="290" creationId="{00000000-0000-0000-0000-000000000000}"/>
          </ac:spMkLst>
        </pc:spChg>
      </pc:sldChg>
      <pc:sldChg chg="modSp">
        <pc:chgData name="Lai Wing Ying" userId="S::peggylai@link.hkbu.edu.hk::26ffcbd5-426a-4063-994a-41b24f45c91e" providerId="AD" clId="Web-{571788E5-0E85-4BBC-9286-AE51BA108ACA}" dt="2018-05-08T10:08:34.824" v="138"/>
        <pc:sldMkLst>
          <pc:docMk/>
          <pc:sldMk cId="0" sldId="260"/>
        </pc:sldMkLst>
        <pc:spChg chg="mod">
          <ac:chgData name="Lai Wing Ying" userId="S::peggylai@link.hkbu.edu.hk::26ffcbd5-426a-4063-994a-41b24f45c91e" providerId="AD" clId="Web-{571788E5-0E85-4BBC-9286-AE51BA108ACA}" dt="2018-05-08T10:08:34.824" v="138"/>
          <ac:spMkLst>
            <pc:docMk/>
            <pc:sldMk cId="0" sldId="260"/>
            <ac:spMk id="302" creationId="{00000000-0000-0000-0000-000000000000}"/>
          </ac:spMkLst>
        </pc:spChg>
      </pc:sldChg>
      <pc:sldChg chg="modSp">
        <pc:chgData name="Lai Wing Ying" userId="S::peggylai@link.hkbu.edu.hk::26ffcbd5-426a-4063-994a-41b24f45c91e" providerId="AD" clId="Web-{571788E5-0E85-4BBC-9286-AE51BA108ACA}" dt="2018-05-08T10:08:47.590" v="139"/>
        <pc:sldMkLst>
          <pc:docMk/>
          <pc:sldMk cId="142735902" sldId="297"/>
        </pc:sldMkLst>
        <pc:spChg chg="mod">
          <ac:chgData name="Lai Wing Ying" userId="S::peggylai@link.hkbu.edu.hk::26ffcbd5-426a-4063-994a-41b24f45c91e" providerId="AD" clId="Web-{571788E5-0E85-4BBC-9286-AE51BA108ACA}" dt="2018-05-08T10:08:47.590" v="139"/>
          <ac:spMkLst>
            <pc:docMk/>
            <pc:sldMk cId="142735902" sldId="297"/>
            <ac:spMk id="3" creationId="{C79D905F-2580-CC4F-8A94-1C8A0DD796DB}"/>
          </ac:spMkLst>
        </pc:spChg>
      </pc:sldChg>
    </pc:docChg>
  </pc:docChgLst>
  <pc:docChgLst>
    <pc:chgData name="Lai Wing Ying" userId="S::peggylai@link.hkbu.edu.hk::26ffcbd5-426a-4063-994a-41b24f45c91e" providerId="AD" clId="Web-{A4364D8E-D014-4BE1-BB54-CA3B5FA62519}"/>
    <pc:docChg chg="addSld delSld modSld">
      <pc:chgData name="Lai Wing Ying" userId="S::peggylai@link.hkbu.edu.hk::26ffcbd5-426a-4063-994a-41b24f45c91e" providerId="AD" clId="Web-{A4364D8E-D014-4BE1-BB54-CA3B5FA62519}" dt="2018-05-15T09:41:47.132" v="306"/>
      <pc:docMkLst>
        <pc:docMk/>
      </pc:docMkLst>
      <pc:sldChg chg="modSp mod setBg">
        <pc:chgData name="Lai Wing Ying" userId="S::peggylai@link.hkbu.edu.hk::26ffcbd5-426a-4063-994a-41b24f45c91e" providerId="AD" clId="Web-{A4364D8E-D014-4BE1-BB54-CA3B5FA62519}" dt="2018-05-15T09:41:47.132" v="306"/>
        <pc:sldMkLst>
          <pc:docMk/>
          <pc:sldMk cId="0" sldId="256"/>
        </pc:sldMkLst>
        <pc:spChg chg="mod">
          <ac:chgData name="Lai Wing Ying" userId="S::peggylai@link.hkbu.edu.hk::26ffcbd5-426a-4063-994a-41b24f45c91e" providerId="AD" clId="Web-{A4364D8E-D014-4BE1-BB54-CA3B5FA62519}" dt="2018-05-15T09:39:37.165" v="300"/>
          <ac:spMkLst>
            <pc:docMk/>
            <pc:sldMk cId="0" sldId="256"/>
            <ac:spMk id="277" creationId="{00000000-0000-0000-0000-000000000000}"/>
          </ac:spMkLst>
        </pc:spChg>
        <pc:spChg chg="mod">
          <ac:chgData name="Lai Wing Ying" userId="S::peggylai@link.hkbu.edu.hk::26ffcbd5-426a-4063-994a-41b24f45c91e" providerId="AD" clId="Web-{A4364D8E-D014-4BE1-BB54-CA3B5FA62519}" dt="2018-05-15T09:39:43.384" v="301"/>
          <ac:spMkLst>
            <pc:docMk/>
            <pc:sldMk cId="0" sldId="256"/>
            <ac:spMk id="278" creationId="{00000000-0000-0000-0000-000000000000}"/>
          </ac:spMkLst>
        </pc:spChg>
      </pc:sldChg>
      <pc:sldChg chg="addSp modSp modNotes">
        <pc:chgData name="Lai Wing Ying" userId="S::peggylai@link.hkbu.edu.hk::26ffcbd5-426a-4063-994a-41b24f45c91e" providerId="AD" clId="Web-{A4364D8E-D014-4BE1-BB54-CA3B5FA62519}" dt="2018-05-15T09:03:43.561" v="214"/>
        <pc:sldMkLst>
          <pc:docMk/>
          <pc:sldMk cId="0" sldId="258"/>
        </pc:sldMkLst>
        <pc:spChg chg="add mod">
          <ac:chgData name="Lai Wing Ying" userId="S::peggylai@link.hkbu.edu.hk::26ffcbd5-426a-4063-994a-41b24f45c91e" providerId="AD" clId="Web-{A4364D8E-D014-4BE1-BB54-CA3B5FA62519}" dt="2018-05-15T09:00:26.699" v="144"/>
          <ac:spMkLst>
            <pc:docMk/>
            <pc:sldMk cId="0" sldId="258"/>
            <ac:spMk id="3" creationId="{75C03445-E58E-4CE9-8A66-06715D43EC2C}"/>
          </ac:spMkLst>
        </pc:spChg>
        <pc:spChg chg="add mod">
          <ac:chgData name="Lai Wing Ying" userId="S::peggylai@link.hkbu.edu.hk::26ffcbd5-426a-4063-994a-41b24f45c91e" providerId="AD" clId="Web-{A4364D8E-D014-4BE1-BB54-CA3B5FA62519}" dt="2018-05-15T09:00:25.730" v="143"/>
          <ac:spMkLst>
            <pc:docMk/>
            <pc:sldMk cId="0" sldId="258"/>
            <ac:spMk id="7" creationId="{8F4E0740-AE1A-4360-93DC-4B1551903F6F}"/>
          </ac:spMkLst>
        </pc:spChg>
        <pc:spChg chg="add mod">
          <ac:chgData name="Lai Wing Ying" userId="S::peggylai@link.hkbu.edu.hk::26ffcbd5-426a-4063-994a-41b24f45c91e" providerId="AD" clId="Web-{A4364D8E-D014-4BE1-BB54-CA3B5FA62519}" dt="2018-05-15T09:00:32.856" v="146"/>
          <ac:spMkLst>
            <pc:docMk/>
            <pc:sldMk cId="0" sldId="258"/>
            <ac:spMk id="8" creationId="{FC931B4F-8B34-44E9-AB2D-EBEC60CC67C9}"/>
          </ac:spMkLst>
        </pc:spChg>
        <pc:spChg chg="mod">
          <ac:chgData name="Lai Wing Ying" userId="S::peggylai@link.hkbu.edu.hk::26ffcbd5-426a-4063-994a-41b24f45c91e" providerId="AD" clId="Web-{A4364D8E-D014-4BE1-BB54-CA3B5FA62519}" dt="2018-05-15T08:57:24.463" v="77"/>
          <ac:spMkLst>
            <pc:docMk/>
            <pc:sldMk cId="0" sldId="258"/>
            <ac:spMk id="289" creationId="{00000000-0000-0000-0000-000000000000}"/>
          </ac:spMkLst>
        </pc:spChg>
        <pc:spChg chg="mod">
          <ac:chgData name="Lai Wing Ying" userId="S::peggylai@link.hkbu.edu.hk::26ffcbd5-426a-4063-994a-41b24f45c91e" providerId="AD" clId="Web-{A4364D8E-D014-4BE1-BB54-CA3B5FA62519}" dt="2018-05-15T09:03:43.561" v="214"/>
          <ac:spMkLst>
            <pc:docMk/>
            <pc:sldMk cId="0" sldId="258"/>
            <ac:spMk id="290" creationId="{00000000-0000-0000-0000-000000000000}"/>
          </ac:spMkLst>
        </pc:spChg>
      </pc:sldChg>
      <pc:sldChg chg="modSp">
        <pc:chgData name="Lai Wing Ying" userId="S::peggylai@link.hkbu.edu.hk::26ffcbd5-426a-4063-994a-41b24f45c91e" providerId="AD" clId="Web-{A4364D8E-D014-4BE1-BB54-CA3B5FA62519}" dt="2018-05-15T09:12:23.802" v="287"/>
        <pc:sldMkLst>
          <pc:docMk/>
          <pc:sldMk cId="0" sldId="260"/>
        </pc:sldMkLst>
        <pc:spChg chg="mod">
          <ac:chgData name="Lai Wing Ying" userId="S::peggylai@link.hkbu.edu.hk::26ffcbd5-426a-4063-994a-41b24f45c91e" providerId="AD" clId="Web-{A4364D8E-D014-4BE1-BB54-CA3B5FA62519}" dt="2018-05-15T09:12:23.802" v="287"/>
          <ac:spMkLst>
            <pc:docMk/>
            <pc:sldMk cId="0" sldId="260"/>
            <ac:spMk id="302" creationId="{00000000-0000-0000-0000-000000000000}"/>
          </ac:spMkLst>
        </pc:spChg>
      </pc:sldChg>
      <pc:sldChg chg="del">
        <pc:chgData name="Lai Wing Ying" userId="S::peggylai@link.hkbu.edu.hk::26ffcbd5-426a-4063-994a-41b24f45c91e" providerId="AD" clId="Web-{A4364D8E-D014-4BE1-BB54-CA3B5FA62519}" dt="2018-05-15T09:04:01.327" v="215"/>
        <pc:sldMkLst>
          <pc:docMk/>
          <pc:sldMk cId="1173453295" sldId="301"/>
        </pc:sldMkLst>
      </pc:sldChg>
      <pc:sldChg chg="modSp">
        <pc:chgData name="Lai Wing Ying" userId="S::peggylai@link.hkbu.edu.hk::26ffcbd5-426a-4063-994a-41b24f45c91e" providerId="AD" clId="Web-{A4364D8E-D014-4BE1-BB54-CA3B5FA62519}" dt="2018-05-15T09:10:54.754" v="276"/>
        <pc:sldMkLst>
          <pc:docMk/>
          <pc:sldMk cId="1778383581" sldId="309"/>
        </pc:sldMkLst>
        <pc:spChg chg="mod">
          <ac:chgData name="Lai Wing Ying" userId="S::peggylai@link.hkbu.edu.hk::26ffcbd5-426a-4063-994a-41b24f45c91e" providerId="AD" clId="Web-{A4364D8E-D014-4BE1-BB54-CA3B5FA62519}" dt="2018-05-15T09:10:54.754" v="276"/>
          <ac:spMkLst>
            <pc:docMk/>
            <pc:sldMk cId="1778383581" sldId="309"/>
            <ac:spMk id="3" creationId="{79815EA0-FFFF-44EC-9B3C-E976EEA5C277}"/>
          </ac:spMkLst>
        </pc:spChg>
      </pc:sldChg>
      <pc:sldChg chg="modSp del">
        <pc:chgData name="Lai Wing Ying" userId="S::peggylai@link.hkbu.edu.hk::26ffcbd5-426a-4063-994a-41b24f45c91e" providerId="AD" clId="Web-{A4364D8E-D014-4BE1-BB54-CA3B5FA62519}" dt="2018-05-15T09:11:59.786" v="281"/>
        <pc:sldMkLst>
          <pc:docMk/>
          <pc:sldMk cId="3351666821" sldId="310"/>
        </pc:sldMkLst>
        <pc:spChg chg="mod">
          <ac:chgData name="Lai Wing Ying" userId="S::peggylai@link.hkbu.edu.hk::26ffcbd5-426a-4063-994a-41b24f45c91e" providerId="AD" clId="Web-{A4364D8E-D014-4BE1-BB54-CA3B5FA62519}" dt="2018-05-15T09:11:15.786" v="277"/>
          <ac:spMkLst>
            <pc:docMk/>
            <pc:sldMk cId="3351666821" sldId="310"/>
            <ac:spMk id="3" creationId="{DB45B001-192F-4A55-B19C-A8DCC1186B53}"/>
          </ac:spMkLst>
        </pc:spChg>
      </pc:sldChg>
      <pc:sldChg chg="addSp delSp modSp modNotes">
        <pc:chgData name="Lai Wing Ying" userId="S::peggylai@link.hkbu.edu.hk::26ffcbd5-426a-4063-994a-41b24f45c91e" providerId="AD" clId="Web-{A4364D8E-D014-4BE1-BB54-CA3B5FA62519}" dt="2018-05-15T09:09:32.581" v="266"/>
        <pc:sldMkLst>
          <pc:docMk/>
          <pc:sldMk cId="3222328705" sldId="316"/>
        </pc:sldMkLst>
        <pc:spChg chg="mod">
          <ac:chgData name="Lai Wing Ying" userId="S::peggylai@link.hkbu.edu.hk::26ffcbd5-426a-4063-994a-41b24f45c91e" providerId="AD" clId="Web-{A4364D8E-D014-4BE1-BB54-CA3B5FA62519}" dt="2018-05-15T09:08:27.752" v="250"/>
          <ac:spMkLst>
            <pc:docMk/>
            <pc:sldMk cId="3222328705" sldId="316"/>
            <ac:spMk id="2" creationId="{00000000-0000-0000-0000-000000000000}"/>
          </ac:spMkLst>
        </pc:spChg>
        <pc:spChg chg="mod">
          <ac:chgData name="Lai Wing Ying" userId="S::peggylai@link.hkbu.edu.hk::26ffcbd5-426a-4063-994a-41b24f45c91e" providerId="AD" clId="Web-{A4364D8E-D014-4BE1-BB54-CA3B5FA62519}" dt="2018-05-15T09:09:32.581" v="266"/>
          <ac:spMkLst>
            <pc:docMk/>
            <pc:sldMk cId="3222328705" sldId="316"/>
            <ac:spMk id="3" creationId="{00000000-0000-0000-0000-000000000000}"/>
          </ac:spMkLst>
        </pc:spChg>
        <pc:picChg chg="add del mod">
          <ac:chgData name="Lai Wing Ying" userId="S::peggylai@link.hkbu.edu.hk::26ffcbd5-426a-4063-994a-41b24f45c91e" providerId="AD" clId="Web-{A4364D8E-D014-4BE1-BB54-CA3B5FA62519}" dt="2018-05-15T09:07:39.455" v="240"/>
          <ac:picMkLst>
            <pc:docMk/>
            <pc:sldMk cId="3222328705" sldId="316"/>
            <ac:picMk id="5" creationId="{4E2231F6-F78B-44EF-A562-38DAA463D24E}"/>
          </ac:picMkLst>
        </pc:picChg>
        <pc:picChg chg="add del mod">
          <ac:chgData name="Lai Wing Ying" userId="S::peggylai@link.hkbu.edu.hk::26ffcbd5-426a-4063-994a-41b24f45c91e" providerId="AD" clId="Web-{A4364D8E-D014-4BE1-BB54-CA3B5FA62519}" dt="2018-05-15T09:07:30.001" v="236"/>
          <ac:picMkLst>
            <pc:docMk/>
            <pc:sldMk cId="3222328705" sldId="316"/>
            <ac:picMk id="7" creationId="{3CE5B402-DAFE-45B8-9373-8BB7A55ADA66}"/>
          </ac:picMkLst>
        </pc:picChg>
      </pc:sldChg>
      <pc:sldChg chg="modSp del modNotes">
        <pc:chgData name="Lai Wing Ying" userId="S::peggylai@link.hkbu.edu.hk::26ffcbd5-426a-4063-994a-41b24f45c91e" providerId="AD" clId="Web-{A4364D8E-D014-4BE1-BB54-CA3B5FA62519}" dt="2018-05-15T09:12:02.411" v="282"/>
        <pc:sldMkLst>
          <pc:docMk/>
          <pc:sldMk cId="3060205705" sldId="317"/>
        </pc:sldMkLst>
        <pc:spChg chg="mod">
          <ac:chgData name="Lai Wing Ying" userId="S::peggylai@link.hkbu.edu.hk::26ffcbd5-426a-4063-994a-41b24f45c91e" providerId="AD" clId="Web-{A4364D8E-D014-4BE1-BB54-CA3B5FA62519}" dt="2018-05-15T09:11:27.333" v="278"/>
          <ac:spMkLst>
            <pc:docMk/>
            <pc:sldMk cId="3060205705" sldId="317"/>
            <ac:spMk id="3" creationId="{DB45B001-192F-4A55-B19C-A8DCC1186B53}"/>
          </ac:spMkLst>
        </pc:spChg>
      </pc:sldChg>
      <pc:sldChg chg="modSp">
        <pc:chgData name="Lai Wing Ying" userId="S::peggylai@link.hkbu.edu.hk::26ffcbd5-426a-4063-994a-41b24f45c91e" providerId="AD" clId="Web-{A4364D8E-D014-4BE1-BB54-CA3B5FA62519}" dt="2018-05-15T09:04:22.750" v="225"/>
        <pc:sldMkLst>
          <pc:docMk/>
          <pc:sldMk cId="704592804" sldId="318"/>
        </pc:sldMkLst>
        <pc:spChg chg="mod">
          <ac:chgData name="Lai Wing Ying" userId="S::peggylai@link.hkbu.edu.hk::26ffcbd5-426a-4063-994a-41b24f45c91e" providerId="AD" clId="Web-{A4364D8E-D014-4BE1-BB54-CA3B5FA62519}" dt="2018-05-15T09:04:22.750" v="225"/>
          <ac:spMkLst>
            <pc:docMk/>
            <pc:sldMk cId="704592804" sldId="318"/>
            <ac:spMk id="3" creationId="{00000000-0000-0000-0000-000000000000}"/>
          </ac:spMkLst>
        </pc:spChg>
        <pc:spChg chg="mod">
          <ac:chgData name="Lai Wing Ying" userId="S::peggylai@link.hkbu.edu.hk::26ffcbd5-426a-4063-994a-41b24f45c91e" providerId="AD" clId="Web-{A4364D8E-D014-4BE1-BB54-CA3B5FA62519}" dt="2018-05-15T09:04:05.530" v="216"/>
          <ac:spMkLst>
            <pc:docMk/>
            <pc:sldMk cId="704592804" sldId="318"/>
            <ac:spMk id="4" creationId="{0B79E8C6-97B1-4FA8-BDDF-820C4C25AAFD}"/>
          </ac:spMkLst>
        </pc:spChg>
      </pc:sldChg>
      <pc:sldChg chg="addSp delSp modSp new">
        <pc:chgData name="Lai Wing Ying" userId="S::peggylai@link.hkbu.edu.hk::26ffcbd5-426a-4063-994a-41b24f45c91e" providerId="AD" clId="Web-{A4364D8E-D014-4BE1-BB54-CA3B5FA62519}" dt="2018-05-15T09:10:46.832" v="275"/>
        <pc:sldMkLst>
          <pc:docMk/>
          <pc:sldMk cId="1453880597" sldId="319"/>
        </pc:sldMkLst>
        <pc:picChg chg="add del mod">
          <ac:chgData name="Lai Wing Ying" userId="S::peggylai@link.hkbu.edu.hk::26ffcbd5-426a-4063-994a-41b24f45c91e" providerId="AD" clId="Web-{A4364D8E-D014-4BE1-BB54-CA3B5FA62519}" dt="2018-05-15T09:07:35.845" v="239"/>
          <ac:picMkLst>
            <pc:docMk/>
            <pc:sldMk cId="1453880597" sldId="319"/>
            <ac:picMk id="3" creationId="{8F265B0E-62C5-4D1D-9357-C9F80586B9AC}"/>
          </ac:picMkLst>
        </pc:picChg>
        <pc:picChg chg="add mod modCrop">
          <ac:chgData name="Lai Wing Ying" userId="S::peggylai@link.hkbu.edu.hk::26ffcbd5-426a-4063-994a-41b24f45c91e" providerId="AD" clId="Web-{A4364D8E-D014-4BE1-BB54-CA3B5FA62519}" dt="2018-05-15T09:10:46.832" v="275"/>
          <ac:picMkLst>
            <pc:docMk/>
            <pc:sldMk cId="1453880597" sldId="319"/>
            <ac:picMk id="5" creationId="{9AD9FE04-26FA-4468-B563-C0F35C14E73B}"/>
          </ac:picMkLst>
        </pc:picChg>
      </pc:sldChg>
    </pc:docChg>
  </pc:docChgLst>
  <pc:docChgLst>
    <pc:chgData name="Wong Louisa W M" userId="S::louisawong@link.hkbu.edu.hk::a7d83885-4ae4-4e33-8c15-55cb0bb8a9ae" providerId="AD" clId="Web-{536B864E-4F91-4C6A-BEFE-48A9C65520EA}"/>
    <pc:docChg chg="addSld delSld modSld">
      <pc:chgData name="Wong Louisa W M" userId="S::louisawong@link.hkbu.edu.hk::a7d83885-4ae4-4e33-8c15-55cb0bb8a9ae" providerId="AD" clId="Web-{536B864E-4F91-4C6A-BEFE-48A9C65520EA}" dt="2018-05-14T09:56:50.079" v="621" actId="20577"/>
      <pc:docMkLst>
        <pc:docMk/>
      </pc:docMkLst>
      <pc:sldChg chg="modSp">
        <pc:chgData name="Wong Louisa W M" userId="S::louisawong@link.hkbu.edu.hk::a7d83885-4ae4-4e33-8c15-55cb0bb8a9ae" providerId="AD" clId="Web-{536B864E-4F91-4C6A-BEFE-48A9C65520EA}" dt="2018-05-14T09:56:50.079" v="621" actId="20577"/>
        <pc:sldMkLst>
          <pc:docMk/>
          <pc:sldMk cId="0" sldId="258"/>
        </pc:sldMkLst>
        <pc:spChg chg="mod">
          <ac:chgData name="Wong Louisa W M" userId="S::louisawong@link.hkbu.edu.hk::a7d83885-4ae4-4e33-8c15-55cb0bb8a9ae" providerId="AD" clId="Web-{536B864E-4F91-4C6A-BEFE-48A9C65520EA}" dt="2018-05-14T09:56:50.079" v="621" actId="20577"/>
          <ac:spMkLst>
            <pc:docMk/>
            <pc:sldMk cId="0" sldId="258"/>
            <ac:spMk id="290" creationId="{00000000-0000-0000-0000-000000000000}"/>
          </ac:spMkLst>
        </pc:spChg>
      </pc:sldChg>
      <pc:sldChg chg="addSp delSp modSp">
        <pc:chgData name="Wong Louisa W M" userId="S::louisawong@link.hkbu.edu.hk::a7d83885-4ae4-4e33-8c15-55cb0bb8a9ae" providerId="AD" clId="Web-{536B864E-4F91-4C6A-BEFE-48A9C65520EA}" dt="2018-05-14T08:54:55.966" v="90" actId="1076"/>
        <pc:sldMkLst>
          <pc:docMk/>
          <pc:sldMk cId="0" sldId="261"/>
        </pc:sldMkLst>
        <pc:spChg chg="add mod">
          <ac:chgData name="Wong Louisa W M" userId="S::louisawong@link.hkbu.edu.hk::a7d83885-4ae4-4e33-8c15-55cb0bb8a9ae" providerId="AD" clId="Web-{536B864E-4F91-4C6A-BEFE-48A9C65520EA}" dt="2018-05-14T08:52:48.027" v="72" actId="1076"/>
          <ac:spMkLst>
            <pc:docMk/>
            <pc:sldMk cId="0" sldId="261"/>
            <ac:spMk id="3" creationId="{5347D92C-3249-4D57-9F26-9D5C80440ED0}"/>
          </ac:spMkLst>
        </pc:spChg>
        <pc:spChg chg="mod">
          <ac:chgData name="Wong Louisa W M" userId="S::louisawong@link.hkbu.edu.hk::a7d83885-4ae4-4e33-8c15-55cb0bb8a9ae" providerId="AD" clId="Web-{536B864E-4F91-4C6A-BEFE-48A9C65520EA}" dt="2018-05-14T08:54:42.512" v="89" actId="20577"/>
          <ac:spMkLst>
            <pc:docMk/>
            <pc:sldMk cId="0" sldId="261"/>
            <ac:spMk id="308" creationId="{00000000-0000-0000-0000-000000000000}"/>
          </ac:spMkLst>
        </pc:spChg>
        <pc:picChg chg="add mod">
          <ac:chgData name="Wong Louisa W M" userId="S::louisawong@link.hkbu.edu.hk::a7d83885-4ae4-4e33-8c15-55cb0bb8a9ae" providerId="AD" clId="Web-{536B864E-4F91-4C6A-BEFE-48A9C65520EA}" dt="2018-05-14T08:54:55.966" v="90" actId="1076"/>
          <ac:picMkLst>
            <pc:docMk/>
            <pc:sldMk cId="0" sldId="261"/>
            <ac:picMk id="4" creationId="{134BEDA6-3DA1-47E7-BD7A-8CCC880048E9}"/>
          </ac:picMkLst>
        </pc:picChg>
        <pc:picChg chg="del">
          <ac:chgData name="Wong Louisa W M" userId="S::louisawong@link.hkbu.edu.hk::a7d83885-4ae4-4e33-8c15-55cb0bb8a9ae" providerId="AD" clId="Web-{536B864E-4F91-4C6A-BEFE-48A9C65520EA}" dt="2018-05-14T08:52:48.027" v="72" actId="1076"/>
          <ac:picMkLst>
            <pc:docMk/>
            <pc:sldMk cId="0" sldId="261"/>
            <ac:picMk id="13" creationId="{99746796-E908-422C-BFBB-D96906F27E16}"/>
          </ac:picMkLst>
        </pc:picChg>
      </pc:sldChg>
      <pc:sldChg chg="modSp">
        <pc:chgData name="Wong Louisa W M" userId="S::louisawong@link.hkbu.edu.hk::a7d83885-4ae4-4e33-8c15-55cb0bb8a9ae" providerId="AD" clId="Web-{536B864E-4F91-4C6A-BEFE-48A9C65520EA}" dt="2018-05-14T09:13:14.699" v="258" actId="1076"/>
        <pc:sldMkLst>
          <pc:docMk/>
          <pc:sldMk cId="2626691837" sldId="267"/>
        </pc:sldMkLst>
        <pc:spChg chg="mod">
          <ac:chgData name="Wong Louisa W M" userId="S::louisawong@link.hkbu.edu.hk::a7d83885-4ae4-4e33-8c15-55cb0bb8a9ae" providerId="AD" clId="Web-{536B864E-4F91-4C6A-BEFE-48A9C65520EA}" dt="2018-05-14T09:13:14.699" v="258" actId="1076"/>
          <ac:spMkLst>
            <pc:docMk/>
            <pc:sldMk cId="2626691837" sldId="267"/>
            <ac:spMk id="2" creationId="{145A4899-C9D8-2948-B384-B265298C8501}"/>
          </ac:spMkLst>
        </pc:spChg>
      </pc:sldChg>
      <pc:sldChg chg="addSp delSp modSp mod modClrScheme chgLayout">
        <pc:chgData name="Wong Louisa W M" userId="S::louisawong@link.hkbu.edu.hk::a7d83885-4ae4-4e33-8c15-55cb0bb8a9ae" providerId="AD" clId="Web-{536B864E-4F91-4C6A-BEFE-48A9C65520EA}" dt="2018-05-14T09:48:07.994" v="378" actId="20577"/>
        <pc:sldMkLst>
          <pc:docMk/>
          <pc:sldMk cId="4087762221" sldId="269"/>
        </pc:sldMkLst>
        <pc:spChg chg="mod ord">
          <ac:chgData name="Wong Louisa W M" userId="S::louisawong@link.hkbu.edu.hk::a7d83885-4ae4-4e33-8c15-55cb0bb8a9ae" providerId="AD" clId="Web-{536B864E-4F91-4C6A-BEFE-48A9C65520EA}" dt="2018-05-14T09:44:06.663" v="351" actId="14100"/>
          <ac:spMkLst>
            <pc:docMk/>
            <pc:sldMk cId="4087762221" sldId="269"/>
            <ac:spMk id="2" creationId="{12DD921E-13C6-4843-A145-89BD6C1021E1}"/>
          </ac:spMkLst>
        </pc:spChg>
        <pc:spChg chg="mod ord">
          <ac:chgData name="Wong Louisa W M" userId="S::louisawong@link.hkbu.edu.hk::a7d83885-4ae4-4e33-8c15-55cb0bb8a9ae" providerId="AD" clId="Web-{536B864E-4F91-4C6A-BEFE-48A9C65520EA}" dt="2018-05-14T09:48:07.994" v="378" actId="20577"/>
          <ac:spMkLst>
            <pc:docMk/>
            <pc:sldMk cId="4087762221" sldId="269"/>
            <ac:spMk id="3" creationId="{9F4CB281-A5AE-ED48-89F1-20B227EB9778}"/>
          </ac:spMkLst>
        </pc:spChg>
        <pc:spChg chg="add del mod ord">
          <ac:chgData name="Wong Louisa W M" userId="S::louisawong@link.hkbu.edu.hk::a7d83885-4ae4-4e33-8c15-55cb0bb8a9ae" providerId="AD" clId="Web-{536B864E-4F91-4C6A-BEFE-48A9C65520EA}" dt="2018-05-14T09:44:54.648" v="356" actId="20577"/>
          <ac:spMkLst>
            <pc:docMk/>
            <pc:sldMk cId="4087762221" sldId="269"/>
            <ac:spMk id="5" creationId="{93769C5A-3FFB-424E-85AA-DBAAC5E6A813}"/>
          </ac:spMkLst>
        </pc:spChg>
        <pc:picChg chg="add mod ord">
          <ac:chgData name="Wong Louisa W M" userId="S::louisawong@link.hkbu.edu.hk::a7d83885-4ae4-4e33-8c15-55cb0bb8a9ae" providerId="AD" clId="Web-{536B864E-4F91-4C6A-BEFE-48A9C65520EA}" dt="2018-05-14T09:45:27.429" v="364" actId="1076"/>
          <ac:picMkLst>
            <pc:docMk/>
            <pc:sldMk cId="4087762221" sldId="269"/>
            <ac:picMk id="6" creationId="{6D5BD850-01FC-41C9-9F2C-FA448115DAB1}"/>
          </ac:picMkLst>
        </pc:picChg>
      </pc:sldChg>
      <pc:sldChg chg="modSp">
        <pc:chgData name="Wong Louisa W M" userId="S::louisawong@link.hkbu.edu.hk::a7d83885-4ae4-4e33-8c15-55cb0bb8a9ae" providerId="AD" clId="Web-{536B864E-4F91-4C6A-BEFE-48A9C65520EA}" dt="2018-05-14T09:54:25.733" v="612" actId="20577"/>
        <pc:sldMkLst>
          <pc:docMk/>
          <pc:sldMk cId="4168131313" sldId="270"/>
        </pc:sldMkLst>
        <pc:spChg chg="mod">
          <ac:chgData name="Wong Louisa W M" userId="S::louisawong@link.hkbu.edu.hk::a7d83885-4ae4-4e33-8c15-55cb0bb8a9ae" providerId="AD" clId="Web-{536B864E-4F91-4C6A-BEFE-48A9C65520EA}" dt="2018-05-14T09:49:13.870" v="398" actId="20577"/>
          <ac:spMkLst>
            <pc:docMk/>
            <pc:sldMk cId="4168131313" sldId="270"/>
            <ac:spMk id="2" creationId="{6307780C-4D06-624F-965C-2BF2A6C609D7}"/>
          </ac:spMkLst>
        </pc:spChg>
        <pc:spChg chg="mod">
          <ac:chgData name="Wong Louisa W M" userId="S::louisawong@link.hkbu.edu.hk::a7d83885-4ae4-4e33-8c15-55cb0bb8a9ae" providerId="AD" clId="Web-{536B864E-4F91-4C6A-BEFE-48A9C65520EA}" dt="2018-05-14T09:54:25.733" v="612" actId="20577"/>
          <ac:spMkLst>
            <pc:docMk/>
            <pc:sldMk cId="4168131313" sldId="270"/>
            <ac:spMk id="3" creationId="{710E97CA-A27D-A348-B970-960B81B112DF}"/>
          </ac:spMkLst>
        </pc:spChg>
      </pc:sldChg>
      <pc:sldChg chg="modSp">
        <pc:chgData name="Wong Louisa W M" userId="S::louisawong@link.hkbu.edu.hk::a7d83885-4ae4-4e33-8c15-55cb0bb8a9ae" providerId="AD" clId="Web-{536B864E-4F91-4C6A-BEFE-48A9C65520EA}" dt="2018-05-14T09:46:56.915" v="367" actId="14100"/>
        <pc:sldMkLst>
          <pc:docMk/>
          <pc:sldMk cId="142735902" sldId="297"/>
        </pc:sldMkLst>
        <pc:spChg chg="mod">
          <ac:chgData name="Wong Louisa W M" userId="S::louisawong@link.hkbu.edu.hk::a7d83885-4ae4-4e33-8c15-55cb0bb8a9ae" providerId="AD" clId="Web-{536B864E-4F91-4C6A-BEFE-48A9C65520EA}" dt="2018-05-14T09:46:53.040" v="366" actId="14100"/>
          <ac:spMkLst>
            <pc:docMk/>
            <pc:sldMk cId="142735902" sldId="297"/>
            <ac:spMk id="2" creationId="{110E3648-C442-444B-B37B-ACFF5B3EAEE2}"/>
          </ac:spMkLst>
        </pc:spChg>
        <pc:spChg chg="mod">
          <ac:chgData name="Wong Louisa W M" userId="S::louisawong@link.hkbu.edu.hk::a7d83885-4ae4-4e33-8c15-55cb0bb8a9ae" providerId="AD" clId="Web-{536B864E-4F91-4C6A-BEFE-48A9C65520EA}" dt="2018-05-14T09:46:56.915" v="367" actId="14100"/>
          <ac:spMkLst>
            <pc:docMk/>
            <pc:sldMk cId="142735902" sldId="297"/>
            <ac:spMk id="3" creationId="{C79D905F-2580-CC4F-8A94-1C8A0DD796DB}"/>
          </ac:spMkLst>
        </pc:spChg>
      </pc:sldChg>
      <pc:sldChg chg="modSp del">
        <pc:chgData name="Wong Louisa W M" userId="S::louisawong@link.hkbu.edu.hk::a7d83885-4ae4-4e33-8c15-55cb0bb8a9ae" providerId="AD" clId="Web-{536B864E-4F91-4C6A-BEFE-48A9C65520EA}" dt="2018-05-14T09:14:55.215" v="325" actId="20577"/>
        <pc:sldMkLst>
          <pc:docMk/>
          <pc:sldMk cId="2798476863" sldId="302"/>
        </pc:sldMkLst>
        <pc:spChg chg="mod">
          <ac:chgData name="Wong Louisa W M" userId="S::louisawong@link.hkbu.edu.hk::a7d83885-4ae4-4e33-8c15-55cb0bb8a9ae" providerId="AD" clId="Web-{536B864E-4F91-4C6A-BEFE-48A9C65520EA}" dt="2018-05-14T09:13:57.918" v="275" actId="20577"/>
          <ac:spMkLst>
            <pc:docMk/>
            <pc:sldMk cId="2798476863" sldId="302"/>
            <ac:spMk id="2" creationId="{00000000-0000-0000-0000-000000000000}"/>
          </ac:spMkLst>
        </pc:spChg>
        <pc:spChg chg="mod">
          <ac:chgData name="Wong Louisa W M" userId="S::louisawong@link.hkbu.edu.hk::a7d83885-4ae4-4e33-8c15-55cb0bb8a9ae" providerId="AD" clId="Web-{536B864E-4F91-4C6A-BEFE-48A9C65520EA}" dt="2018-05-14T09:14:48.153" v="323" actId="20577"/>
          <ac:spMkLst>
            <pc:docMk/>
            <pc:sldMk cId="2798476863" sldId="302"/>
            <ac:spMk id="3" creationId="{00000000-0000-0000-0000-000000000000}"/>
          </ac:spMkLst>
        </pc:spChg>
      </pc:sldChg>
      <pc:sldChg chg="addSp delSp modSp">
        <pc:chgData name="Wong Louisa W M" userId="S::louisawong@link.hkbu.edu.hk::a7d83885-4ae4-4e33-8c15-55cb0bb8a9ae" providerId="AD" clId="Web-{536B864E-4F91-4C6A-BEFE-48A9C65520EA}" dt="2018-05-14T09:10:00.212" v="182" actId="1076"/>
        <pc:sldMkLst>
          <pc:docMk/>
          <pc:sldMk cId="1523056493" sldId="306"/>
        </pc:sldMkLst>
        <pc:spChg chg="mod">
          <ac:chgData name="Wong Louisa W M" userId="S::louisawong@link.hkbu.edu.hk::a7d83885-4ae4-4e33-8c15-55cb0bb8a9ae" providerId="AD" clId="Web-{536B864E-4F91-4C6A-BEFE-48A9C65520EA}" dt="2018-05-14T09:10:00.212" v="182" actId="1076"/>
          <ac:spMkLst>
            <pc:docMk/>
            <pc:sldMk cId="1523056493" sldId="306"/>
            <ac:spMk id="2" creationId="{00000000-0000-0000-0000-000000000000}"/>
          </ac:spMkLst>
        </pc:spChg>
        <pc:spChg chg="mod">
          <ac:chgData name="Wong Louisa W M" userId="S::louisawong@link.hkbu.edu.hk::a7d83885-4ae4-4e33-8c15-55cb0bb8a9ae" providerId="AD" clId="Web-{536B864E-4F91-4C6A-BEFE-48A9C65520EA}" dt="2018-05-14T08:59:18.860" v="160" actId="14100"/>
          <ac:spMkLst>
            <pc:docMk/>
            <pc:sldMk cId="1523056493" sldId="306"/>
            <ac:spMk id="3" creationId="{00000000-0000-0000-0000-000000000000}"/>
          </ac:spMkLst>
        </pc:spChg>
        <pc:picChg chg="add del mod">
          <ac:chgData name="Wong Louisa W M" userId="S::louisawong@link.hkbu.edu.hk::a7d83885-4ae4-4e33-8c15-55cb0bb8a9ae" providerId="AD" clId="Web-{536B864E-4F91-4C6A-BEFE-48A9C65520EA}" dt="2018-05-14T09:08:19.632" v="169" actId="1076"/>
          <ac:picMkLst>
            <pc:docMk/>
            <pc:sldMk cId="1523056493" sldId="306"/>
            <ac:picMk id="4" creationId="{11F4F094-DBCC-4BEF-9B08-09B2FF048361}"/>
          </ac:picMkLst>
        </pc:picChg>
        <pc:picChg chg="add mod">
          <ac:chgData name="Wong Louisa W M" userId="S::louisawong@link.hkbu.edu.hk::a7d83885-4ae4-4e33-8c15-55cb0bb8a9ae" providerId="AD" clId="Web-{536B864E-4F91-4C6A-BEFE-48A9C65520EA}" dt="2018-05-14T09:09:30.586" v="181" actId="1076"/>
          <ac:picMkLst>
            <pc:docMk/>
            <pc:sldMk cId="1523056493" sldId="306"/>
            <ac:picMk id="6" creationId="{2AFB8AD9-5DF4-413D-BC53-C123F4867493}"/>
          </ac:picMkLst>
        </pc:picChg>
      </pc:sldChg>
      <pc:sldChg chg="addSp delSp modSp new">
        <pc:chgData name="Wong Louisa W M" userId="S::louisawong@link.hkbu.edu.hk::a7d83885-4ae4-4e33-8c15-55cb0bb8a9ae" providerId="AD" clId="Web-{536B864E-4F91-4C6A-BEFE-48A9C65520EA}" dt="2018-05-14T09:40:10.361" v="348" actId="14100"/>
        <pc:sldMkLst>
          <pc:docMk/>
          <pc:sldMk cId="2797196513" sldId="315"/>
        </pc:sldMkLst>
        <pc:spChg chg="mod">
          <ac:chgData name="Wong Louisa W M" userId="S::louisawong@link.hkbu.edu.hk::a7d83885-4ae4-4e33-8c15-55cb0bb8a9ae" providerId="AD" clId="Web-{536B864E-4F91-4C6A-BEFE-48A9C65520EA}" dt="2018-05-14T09:39:16.704" v="335" actId="20577"/>
          <ac:spMkLst>
            <pc:docMk/>
            <pc:sldMk cId="2797196513" sldId="315"/>
            <ac:spMk id="2" creationId="{E0325BE5-5F63-46E7-B112-A5503DEF8A61}"/>
          </ac:spMkLst>
        </pc:spChg>
        <pc:spChg chg="del">
          <ac:chgData name="Wong Louisa W M" userId="S::louisawong@link.hkbu.edu.hk::a7d83885-4ae4-4e33-8c15-55cb0bb8a9ae" providerId="AD" clId="Web-{536B864E-4F91-4C6A-BEFE-48A9C65520EA}" dt="2018-05-14T09:39:20.376" v="338" actId="14100"/>
          <ac:spMkLst>
            <pc:docMk/>
            <pc:sldMk cId="2797196513" sldId="315"/>
            <ac:spMk id="3" creationId="{C30DC533-1983-485D-9AE6-8535A9734A30}"/>
          </ac:spMkLst>
        </pc:spChg>
        <pc:picChg chg="add mod ord">
          <ac:chgData name="Wong Louisa W M" userId="S::louisawong@link.hkbu.edu.hk::a7d83885-4ae4-4e33-8c15-55cb0bb8a9ae" providerId="AD" clId="Web-{536B864E-4F91-4C6A-BEFE-48A9C65520EA}" dt="2018-05-14T09:40:10.361" v="348" actId="14100"/>
          <ac:picMkLst>
            <pc:docMk/>
            <pc:sldMk cId="2797196513" sldId="315"/>
            <ac:picMk id="4" creationId="{49AD179C-D48B-469D-8215-E105EDD69D05}"/>
          </ac:picMkLst>
        </pc:picChg>
      </pc:sldChg>
      <pc:sldChg chg="new del">
        <pc:chgData name="Wong Louisa W M" userId="S::louisawong@link.hkbu.edu.hk::a7d83885-4ae4-4e33-8c15-55cb0bb8a9ae" providerId="AD" clId="Web-{536B864E-4F91-4C6A-BEFE-48A9C65520EA}" dt="2018-05-14T09:39:04.423" v="327" actId="20577"/>
        <pc:sldMkLst>
          <pc:docMk/>
          <pc:sldMk cId="3917541583" sldId="315"/>
        </pc:sldMkLst>
      </pc:sldChg>
    </pc:docChg>
  </pc:docChgLst>
  <pc:docChgLst>
    <pc:chgData name="Wong Louisa W M" userId="S::louisawong@link.hkbu.edu.hk::a7d83885-4ae4-4e33-8c15-55cb0bb8a9ae" providerId="AD" clId="Web-{EE65440B-396B-44CF-9820-201264D24DB4}"/>
    <pc:docChg chg="modSld">
      <pc:chgData name="Wong Louisa W M" userId="S::louisawong@link.hkbu.edu.hk::a7d83885-4ae4-4e33-8c15-55cb0bb8a9ae" providerId="AD" clId="Web-{EE65440B-396B-44CF-9820-201264D24DB4}" dt="2018-05-13T13:04:45.367" v="33"/>
      <pc:docMkLst>
        <pc:docMk/>
      </pc:docMkLst>
      <pc:sldChg chg="modSp">
        <pc:chgData name="Wong Louisa W M" userId="S::louisawong@link.hkbu.edu.hk::a7d83885-4ae4-4e33-8c15-55cb0bb8a9ae" providerId="AD" clId="Web-{EE65440B-396B-44CF-9820-201264D24DB4}" dt="2018-05-13T13:04:45.367" v="33"/>
        <pc:sldMkLst>
          <pc:docMk/>
          <pc:sldMk cId="823706611" sldId="305"/>
        </pc:sldMkLst>
        <pc:graphicFrameChg chg="mod modGraphic">
          <ac:chgData name="Wong Louisa W M" userId="S::louisawong@link.hkbu.edu.hk::a7d83885-4ae4-4e33-8c15-55cb0bb8a9ae" providerId="AD" clId="Web-{EE65440B-396B-44CF-9820-201264D24DB4}" dt="2018-05-13T13:04:45.367" v="33"/>
          <ac:graphicFrameMkLst>
            <pc:docMk/>
            <pc:sldMk cId="823706611" sldId="305"/>
            <ac:graphicFrameMk id="4" creationId="{00000000-0000-0000-0000-000000000000}"/>
          </ac:graphicFrameMkLst>
        </pc:graphicFrameChg>
      </pc:sldChg>
    </pc:docChg>
  </pc:docChgLst>
  <pc:docChgLst>
    <pc:chgData name="Wang Simon H" userId="162d3330-0410-4785-aabd-376895d2c74f" providerId="ADAL" clId="{6DAAD61D-34DA-4248-B21B-AEC7EE93E936}"/>
    <pc:docChg chg="undo redo custSel addSld modSld">
      <pc:chgData name="Wang Simon H" userId="162d3330-0410-4785-aabd-376895d2c74f" providerId="ADAL" clId="{6DAAD61D-34DA-4248-B21B-AEC7EE93E936}" dt="2018-05-11T01:37:16.596" v="2132" actId="14100"/>
      <pc:docMkLst>
        <pc:docMk/>
      </pc:docMkLst>
      <pc:sldChg chg="addSp modSp">
        <pc:chgData name="Wang Simon H" userId="162d3330-0410-4785-aabd-376895d2c74f" providerId="ADAL" clId="{6DAAD61D-34DA-4248-B21B-AEC7EE93E936}" dt="2018-05-11T01:37:16.596" v="2132" actId="14100"/>
        <pc:sldMkLst>
          <pc:docMk/>
          <pc:sldMk cId="0" sldId="265"/>
        </pc:sldMkLst>
        <pc:spChg chg="mod">
          <ac:chgData name="Wang Simon H" userId="162d3330-0410-4785-aabd-376895d2c74f" providerId="ADAL" clId="{6DAAD61D-34DA-4248-B21B-AEC7EE93E936}" dt="2018-05-11T01:25:15.020" v="1759" actId="20577"/>
          <ac:spMkLst>
            <pc:docMk/>
            <pc:sldMk cId="0" sldId="265"/>
            <ac:spMk id="331" creationId="{00000000-0000-0000-0000-000000000000}"/>
          </ac:spMkLst>
        </pc:spChg>
        <pc:spChg chg="mod">
          <ac:chgData name="Wang Simon H" userId="162d3330-0410-4785-aabd-376895d2c74f" providerId="ADAL" clId="{6DAAD61D-34DA-4248-B21B-AEC7EE93E936}" dt="2018-05-11T01:37:16.596" v="2132" actId="14100"/>
          <ac:spMkLst>
            <pc:docMk/>
            <pc:sldMk cId="0" sldId="265"/>
            <ac:spMk id="332" creationId="{00000000-0000-0000-0000-000000000000}"/>
          </ac:spMkLst>
        </pc:spChg>
        <pc:picChg chg="add mod">
          <ac:chgData name="Wang Simon H" userId="162d3330-0410-4785-aabd-376895d2c74f" providerId="ADAL" clId="{6DAAD61D-34DA-4248-B21B-AEC7EE93E936}" dt="2018-05-11T01:31:21.555" v="2122" actId="1076"/>
          <ac:picMkLst>
            <pc:docMk/>
            <pc:sldMk cId="0" sldId="265"/>
            <ac:picMk id="2" creationId="{E466D3B8-8635-CA4A-9A1A-98CAB1012911}"/>
          </ac:picMkLst>
        </pc:picChg>
      </pc:sldChg>
      <pc:sldChg chg="modSp">
        <pc:chgData name="Wang Simon H" userId="162d3330-0410-4785-aabd-376895d2c74f" providerId="ADAL" clId="{6DAAD61D-34DA-4248-B21B-AEC7EE93E936}" dt="2018-05-11T01:09:17.449" v="581" actId="20577"/>
        <pc:sldMkLst>
          <pc:docMk/>
          <pc:sldMk cId="2693922899" sldId="266"/>
        </pc:sldMkLst>
        <pc:spChg chg="mod">
          <ac:chgData name="Wang Simon H" userId="162d3330-0410-4785-aabd-376895d2c74f" providerId="ADAL" clId="{6DAAD61D-34DA-4248-B21B-AEC7EE93E936}" dt="2018-05-11T01:09:17.449" v="581" actId="20577"/>
          <ac:spMkLst>
            <pc:docMk/>
            <pc:sldMk cId="2693922899" sldId="266"/>
            <ac:spMk id="2" creationId="{14840837-A589-2848-99A6-D9BC426437BF}"/>
          </ac:spMkLst>
        </pc:spChg>
        <pc:spChg chg="mod">
          <ac:chgData name="Wang Simon H" userId="162d3330-0410-4785-aabd-376895d2c74f" providerId="ADAL" clId="{6DAAD61D-34DA-4248-B21B-AEC7EE93E936}" dt="2018-05-11T00:57:32.831" v="430" actId="27636"/>
          <ac:spMkLst>
            <pc:docMk/>
            <pc:sldMk cId="2693922899" sldId="266"/>
            <ac:spMk id="3" creationId="{4B3ACAFA-4F29-6246-B1E1-247BA035DAF3}"/>
          </ac:spMkLst>
        </pc:spChg>
      </pc:sldChg>
      <pc:sldChg chg="modSp">
        <pc:chgData name="Wang Simon H" userId="162d3330-0410-4785-aabd-376895d2c74f" providerId="ADAL" clId="{6DAAD61D-34DA-4248-B21B-AEC7EE93E936}" dt="2018-05-11T01:13:53.500" v="1070" actId="1076"/>
        <pc:sldMkLst>
          <pc:docMk/>
          <pc:sldMk cId="2626691837" sldId="267"/>
        </pc:sldMkLst>
        <pc:spChg chg="mod">
          <ac:chgData name="Wang Simon H" userId="162d3330-0410-4785-aabd-376895d2c74f" providerId="ADAL" clId="{6DAAD61D-34DA-4248-B21B-AEC7EE93E936}" dt="2018-05-11T01:13:53.500" v="1070" actId="1076"/>
          <ac:spMkLst>
            <pc:docMk/>
            <pc:sldMk cId="2626691837" sldId="267"/>
            <ac:spMk id="3" creationId="{D3F44E8D-055B-3445-945C-9974C53CC2FE}"/>
          </ac:spMkLst>
        </pc:spChg>
      </pc:sldChg>
      <pc:sldChg chg="modSp">
        <pc:chgData name="Wang Simon H" userId="162d3330-0410-4785-aabd-376895d2c74f" providerId="ADAL" clId="{6DAAD61D-34DA-4248-B21B-AEC7EE93E936}" dt="2018-05-11T00:28:14.716" v="1" actId="27636"/>
        <pc:sldMkLst>
          <pc:docMk/>
          <pc:sldMk cId="784353372" sldId="268"/>
        </pc:sldMkLst>
        <pc:spChg chg="mod">
          <ac:chgData name="Wang Simon H" userId="162d3330-0410-4785-aabd-376895d2c74f" providerId="ADAL" clId="{6DAAD61D-34DA-4248-B21B-AEC7EE93E936}" dt="2018-05-11T00:28:14.716" v="1" actId="27636"/>
          <ac:spMkLst>
            <pc:docMk/>
            <pc:sldMk cId="784353372" sldId="268"/>
            <ac:spMk id="3" creationId="{6BC247F0-3998-6F40-9A1E-B5234D30771F}"/>
          </ac:spMkLst>
        </pc:spChg>
      </pc:sldChg>
      <pc:sldChg chg="modSp">
        <pc:chgData name="Wang Simon H" userId="162d3330-0410-4785-aabd-376895d2c74f" providerId="ADAL" clId="{6DAAD61D-34DA-4248-B21B-AEC7EE93E936}" dt="2018-05-11T00:28:14.956" v="2" actId="27636"/>
        <pc:sldMkLst>
          <pc:docMk/>
          <pc:sldMk cId="142735902" sldId="297"/>
        </pc:sldMkLst>
        <pc:spChg chg="mod">
          <ac:chgData name="Wang Simon H" userId="162d3330-0410-4785-aabd-376895d2c74f" providerId="ADAL" clId="{6DAAD61D-34DA-4248-B21B-AEC7EE93E936}" dt="2018-05-11T00:28:14.956" v="2" actId="27636"/>
          <ac:spMkLst>
            <pc:docMk/>
            <pc:sldMk cId="142735902" sldId="297"/>
            <ac:spMk id="3" creationId="{C79D905F-2580-CC4F-8A94-1C8A0DD796DB}"/>
          </ac:spMkLst>
        </pc:spChg>
      </pc:sldChg>
      <pc:sldChg chg="modSp">
        <pc:chgData name="Wang Simon H" userId="162d3330-0410-4785-aabd-376895d2c74f" providerId="ADAL" clId="{6DAAD61D-34DA-4248-B21B-AEC7EE93E936}" dt="2018-05-11T01:21:16.314" v="1378" actId="20577"/>
        <pc:sldMkLst>
          <pc:docMk/>
          <pc:sldMk cId="3212853705" sldId="300"/>
        </pc:sldMkLst>
        <pc:graphicFrameChg chg="modGraphic">
          <ac:chgData name="Wang Simon H" userId="162d3330-0410-4785-aabd-376895d2c74f" providerId="ADAL" clId="{6DAAD61D-34DA-4248-B21B-AEC7EE93E936}" dt="2018-05-11T01:21:16.314" v="1378" actId="20577"/>
          <ac:graphicFrameMkLst>
            <pc:docMk/>
            <pc:sldMk cId="3212853705" sldId="300"/>
            <ac:graphicFrameMk id="5" creationId="{D795CD7A-A4BD-4B97-ACAF-3B28AA855A3E}"/>
          </ac:graphicFrameMkLst>
        </pc:graphicFrameChg>
      </pc:sldChg>
      <pc:sldChg chg="modSp">
        <pc:chgData name="Wang Simon H" userId="162d3330-0410-4785-aabd-376895d2c74f" providerId="ADAL" clId="{6DAAD61D-34DA-4248-B21B-AEC7EE93E936}" dt="2018-05-11T00:28:14.560" v="0" actId="20577"/>
        <pc:sldMkLst>
          <pc:docMk/>
          <pc:sldMk cId="1778383581" sldId="309"/>
        </pc:sldMkLst>
        <pc:spChg chg="mod">
          <ac:chgData name="Wang Simon H" userId="162d3330-0410-4785-aabd-376895d2c74f" providerId="ADAL" clId="{6DAAD61D-34DA-4248-B21B-AEC7EE93E936}" dt="2018-05-11T00:28:14.560" v="0" actId="20577"/>
          <ac:spMkLst>
            <pc:docMk/>
            <pc:sldMk cId="1778383581" sldId="309"/>
            <ac:spMk id="2" creationId="{707BCA42-F0D0-4F05-94B5-C2F471E99874}"/>
          </ac:spMkLst>
        </pc:spChg>
      </pc:sldChg>
      <pc:sldChg chg="addSp delSp modSp add">
        <pc:chgData name="Wang Simon H" userId="162d3330-0410-4785-aabd-376895d2c74f" providerId="ADAL" clId="{6DAAD61D-34DA-4248-B21B-AEC7EE93E936}" dt="2018-05-11T01:07:33.845" v="500" actId="1076"/>
        <pc:sldMkLst>
          <pc:docMk/>
          <pc:sldMk cId="2598492581" sldId="311"/>
        </pc:sldMkLst>
        <pc:spChg chg="del">
          <ac:chgData name="Wang Simon H" userId="162d3330-0410-4785-aabd-376895d2c74f" providerId="ADAL" clId="{6DAAD61D-34DA-4248-B21B-AEC7EE93E936}" dt="2018-05-11T01:06:47.392" v="438" actId="478"/>
          <ac:spMkLst>
            <pc:docMk/>
            <pc:sldMk cId="2598492581" sldId="311"/>
            <ac:spMk id="2" creationId="{F6386AAB-BBCD-614A-B72B-1EAC5FE30D0F}"/>
          </ac:spMkLst>
        </pc:spChg>
        <pc:spChg chg="mod">
          <ac:chgData name="Wang Simon H" userId="162d3330-0410-4785-aabd-376895d2c74f" providerId="ADAL" clId="{6DAAD61D-34DA-4248-B21B-AEC7EE93E936}" dt="2018-05-11T01:07:33.845" v="500" actId="1076"/>
          <ac:spMkLst>
            <pc:docMk/>
            <pc:sldMk cId="2598492581" sldId="311"/>
            <ac:spMk id="3" creationId="{7B6D574F-319D-7A46-896E-CBCF4FD9632C}"/>
          </ac:spMkLst>
        </pc:spChg>
        <pc:picChg chg="add mod">
          <ac:chgData name="Wang Simon H" userId="162d3330-0410-4785-aabd-376895d2c74f" providerId="ADAL" clId="{6DAAD61D-34DA-4248-B21B-AEC7EE93E936}" dt="2018-05-11T01:07:01.748" v="442" actId="14100"/>
          <ac:picMkLst>
            <pc:docMk/>
            <pc:sldMk cId="2598492581" sldId="311"/>
            <ac:picMk id="4" creationId="{22020E77-0B04-C443-A22A-FDE3D7AA81A5}"/>
          </ac:picMkLst>
        </pc:picChg>
      </pc:sldChg>
      <pc:sldChg chg="modSp add">
        <pc:chgData name="Wang Simon H" userId="162d3330-0410-4785-aabd-376895d2c74f" providerId="ADAL" clId="{6DAAD61D-34DA-4248-B21B-AEC7EE93E936}" dt="2018-05-11T01:13:40.498" v="1069" actId="20577"/>
        <pc:sldMkLst>
          <pc:docMk/>
          <pc:sldMk cId="3825790022" sldId="312"/>
        </pc:sldMkLst>
        <pc:spChg chg="mod">
          <ac:chgData name="Wang Simon H" userId="162d3330-0410-4785-aabd-376895d2c74f" providerId="ADAL" clId="{6DAAD61D-34DA-4248-B21B-AEC7EE93E936}" dt="2018-05-11T01:09:41.297" v="625" actId="20577"/>
          <ac:spMkLst>
            <pc:docMk/>
            <pc:sldMk cId="3825790022" sldId="312"/>
            <ac:spMk id="2" creationId="{E6CF0842-6603-454C-B702-1D8A5629C653}"/>
          </ac:spMkLst>
        </pc:spChg>
        <pc:spChg chg="mod">
          <ac:chgData name="Wang Simon H" userId="162d3330-0410-4785-aabd-376895d2c74f" providerId="ADAL" clId="{6DAAD61D-34DA-4248-B21B-AEC7EE93E936}" dt="2018-05-11T01:13:40.498" v="1069" actId="20577"/>
          <ac:spMkLst>
            <pc:docMk/>
            <pc:sldMk cId="3825790022" sldId="312"/>
            <ac:spMk id="3" creationId="{F2DE350C-9C97-9043-9B59-CEE985692704}"/>
          </ac:spMkLst>
        </pc:spChg>
      </pc:sldChg>
      <pc:sldChg chg="add">
        <pc:chgData name="Wang Simon H" userId="162d3330-0410-4785-aabd-376895d2c74f" providerId="ADAL" clId="{6DAAD61D-34DA-4248-B21B-AEC7EE93E936}" dt="2018-05-11T01:15:50.699" v="1071" actId="14100"/>
        <pc:sldMkLst>
          <pc:docMk/>
          <pc:sldMk cId="1934449554" sldId="313"/>
        </pc:sldMkLst>
      </pc:sldChg>
      <pc:sldChg chg="modSp add">
        <pc:chgData name="Wang Simon H" userId="162d3330-0410-4785-aabd-376895d2c74f" providerId="ADAL" clId="{6DAAD61D-34DA-4248-B21B-AEC7EE93E936}" dt="2018-05-11T01:23:56.779" v="1744" actId="115"/>
        <pc:sldMkLst>
          <pc:docMk/>
          <pc:sldMk cId="2038173635" sldId="314"/>
        </pc:sldMkLst>
        <pc:spChg chg="mod">
          <ac:chgData name="Wang Simon H" userId="162d3330-0410-4785-aabd-376895d2c74f" providerId="ADAL" clId="{6DAAD61D-34DA-4248-B21B-AEC7EE93E936}" dt="2018-05-11T01:20:20.075" v="1321" actId="20577"/>
          <ac:spMkLst>
            <pc:docMk/>
            <pc:sldMk cId="2038173635" sldId="314"/>
            <ac:spMk id="2" creationId="{3D90AECB-C2A8-CD41-9F54-A5F4A125C0A3}"/>
          </ac:spMkLst>
        </pc:spChg>
        <pc:spChg chg="mod">
          <ac:chgData name="Wang Simon H" userId="162d3330-0410-4785-aabd-376895d2c74f" providerId="ADAL" clId="{6DAAD61D-34DA-4248-B21B-AEC7EE93E936}" dt="2018-05-11T01:23:56.779" v="1744" actId="115"/>
          <ac:spMkLst>
            <pc:docMk/>
            <pc:sldMk cId="2038173635" sldId="314"/>
            <ac:spMk id="3" creationId="{19732868-4677-8F47-976C-4EAADD5C4F3D}"/>
          </ac:spMkLst>
        </pc:spChg>
      </pc:sldChg>
    </pc:docChg>
  </pc:docChgLst>
  <pc:docChgLst>
    <pc:chgData name="Wong Louisa W M" userId="S::louisawong@link.hkbu.edu.hk::a7d83885-4ae4-4e33-8c15-55cb0bb8a9ae" providerId="AD" clId="Web-{7A33A465-4CF4-4D94-83CB-A10D1936FA06}"/>
    <pc:docChg chg="modSld">
      <pc:chgData name="Wong Louisa W M" userId="S::louisawong@link.hkbu.edu.hk::a7d83885-4ae4-4e33-8c15-55cb0bb8a9ae" providerId="AD" clId="Web-{7A33A465-4CF4-4D94-83CB-A10D1936FA06}" dt="2018-05-13T10:04:41.321" v="377" actId="14100"/>
      <pc:docMkLst>
        <pc:docMk/>
      </pc:docMkLst>
      <pc:sldChg chg="modSp">
        <pc:chgData name="Wong Louisa W M" userId="S::louisawong@link.hkbu.edu.hk::a7d83885-4ae4-4e33-8c15-55cb0bb8a9ae" providerId="AD" clId="Web-{7A33A465-4CF4-4D94-83CB-A10D1936FA06}" dt="2018-05-13T05:54:42.431" v="4" actId="20577"/>
        <pc:sldMkLst>
          <pc:docMk/>
          <pc:sldMk cId="2626691837" sldId="267"/>
        </pc:sldMkLst>
        <pc:spChg chg="mod">
          <ac:chgData name="Wong Louisa W M" userId="S::louisawong@link.hkbu.edu.hk::a7d83885-4ae4-4e33-8c15-55cb0bb8a9ae" providerId="AD" clId="Web-{7A33A465-4CF4-4D94-83CB-A10D1936FA06}" dt="2018-05-13T05:54:42.431" v="4" actId="20577"/>
          <ac:spMkLst>
            <pc:docMk/>
            <pc:sldMk cId="2626691837" sldId="267"/>
            <ac:spMk id="3" creationId="{D3F44E8D-055B-3445-945C-9974C53CC2FE}"/>
          </ac:spMkLst>
        </pc:spChg>
      </pc:sldChg>
      <pc:sldChg chg="delSp modSp">
        <pc:chgData name="Wong Louisa W M" userId="S::louisawong@link.hkbu.edu.hk::a7d83885-4ae4-4e33-8c15-55cb0bb8a9ae" providerId="AD" clId="Web-{7A33A465-4CF4-4D94-83CB-A10D1936FA06}" dt="2018-05-13T06:03:54.163" v="24" actId="20577"/>
        <pc:sldMkLst>
          <pc:docMk/>
          <pc:sldMk cId="4087762221" sldId="269"/>
        </pc:sldMkLst>
        <pc:spChg chg="mod">
          <ac:chgData name="Wong Louisa W M" userId="S::louisawong@link.hkbu.edu.hk::a7d83885-4ae4-4e33-8c15-55cb0bb8a9ae" providerId="AD" clId="Web-{7A33A465-4CF4-4D94-83CB-A10D1936FA06}" dt="2018-05-13T06:03:54.163" v="24" actId="20577"/>
          <ac:spMkLst>
            <pc:docMk/>
            <pc:sldMk cId="4087762221" sldId="269"/>
            <ac:spMk id="3" creationId="{9F4CB281-A5AE-ED48-89F1-20B227EB9778}"/>
          </ac:spMkLst>
        </pc:spChg>
        <pc:picChg chg="del">
          <ac:chgData name="Wong Louisa W M" userId="S::louisawong@link.hkbu.edu.hk::a7d83885-4ae4-4e33-8c15-55cb0bb8a9ae" providerId="AD" clId="Web-{7A33A465-4CF4-4D94-83CB-A10D1936FA06}" dt="2018-05-13T06:03:42.287" v="6" actId="20577"/>
          <ac:picMkLst>
            <pc:docMk/>
            <pc:sldMk cId="4087762221" sldId="269"/>
            <ac:picMk id="12" creationId="{82875676-8E30-49A9-A348-408E4D3F96A1}"/>
          </ac:picMkLst>
        </pc:picChg>
      </pc:sldChg>
      <pc:sldChg chg="addSp delSp modSp">
        <pc:chgData name="Wong Louisa W M" userId="S::louisawong@link.hkbu.edu.hk::a7d83885-4ae4-4e33-8c15-55cb0bb8a9ae" providerId="AD" clId="Web-{7A33A465-4CF4-4D94-83CB-A10D1936FA06}" dt="2018-05-13T10:04:41.321" v="377" actId="14100"/>
        <pc:sldMkLst>
          <pc:docMk/>
          <pc:sldMk cId="2004761594" sldId="299"/>
        </pc:sldMkLst>
        <pc:spChg chg="add del mod">
          <ac:chgData name="Wong Louisa W M" userId="S::louisawong@link.hkbu.edu.hk::a7d83885-4ae4-4e33-8c15-55cb0bb8a9ae" providerId="AD" clId="Web-{7A33A465-4CF4-4D94-83CB-A10D1936FA06}" dt="2018-05-13T10:04:25.883" v="375" actId="14100"/>
          <ac:spMkLst>
            <pc:docMk/>
            <pc:sldMk cId="2004761594" sldId="299"/>
            <ac:spMk id="4" creationId="{CACF099B-BDDF-4CA5-9504-B63B06863BA5}"/>
          </ac:spMkLst>
        </pc:spChg>
        <pc:picChg chg="add mod ord">
          <ac:chgData name="Wong Louisa W M" userId="S::louisawong@link.hkbu.edu.hk::a7d83885-4ae4-4e33-8c15-55cb0bb8a9ae" providerId="AD" clId="Web-{7A33A465-4CF4-4D94-83CB-A10D1936FA06}" dt="2018-05-13T10:04:41.321" v="377" actId="14100"/>
          <ac:picMkLst>
            <pc:docMk/>
            <pc:sldMk cId="2004761594" sldId="299"/>
            <ac:picMk id="5" creationId="{9A8F6467-B7D9-4B2C-A790-D68EB7DE8EAB}"/>
          </ac:picMkLst>
        </pc:picChg>
        <pc:picChg chg="del">
          <ac:chgData name="Wong Louisa W M" userId="S::louisawong@link.hkbu.edu.hk::a7d83885-4ae4-4e33-8c15-55cb0bb8a9ae" providerId="AD" clId="Web-{7A33A465-4CF4-4D94-83CB-A10D1936FA06}" dt="2018-05-13T10:04:14.837" v="371" actId="14100"/>
          <ac:picMkLst>
            <pc:docMk/>
            <pc:sldMk cId="2004761594" sldId="299"/>
            <ac:picMk id="18" creationId="{53318E71-32B0-46B1-9E92-CFAB681D612E}"/>
          </ac:picMkLst>
        </pc:picChg>
      </pc:sldChg>
      <pc:sldChg chg="modSp">
        <pc:chgData name="Wong Louisa W M" userId="S::louisawong@link.hkbu.edu.hk::a7d83885-4ae4-4e33-8c15-55cb0bb8a9ae" providerId="AD" clId="Web-{7A33A465-4CF4-4D94-83CB-A10D1936FA06}" dt="2018-05-13T06:30:52.514" v="26" actId="1076"/>
        <pc:sldMkLst>
          <pc:docMk/>
          <pc:sldMk cId="3212853705" sldId="300"/>
        </pc:sldMkLst>
        <pc:graphicFrameChg chg="modGraphic">
          <ac:chgData name="Wong Louisa W M" userId="S::louisawong@link.hkbu.edu.hk::a7d83885-4ae4-4e33-8c15-55cb0bb8a9ae" providerId="AD" clId="Web-{7A33A465-4CF4-4D94-83CB-A10D1936FA06}" dt="2018-05-13T06:30:52.514" v="26" actId="1076"/>
          <ac:graphicFrameMkLst>
            <pc:docMk/>
            <pc:sldMk cId="3212853705" sldId="300"/>
            <ac:graphicFrameMk id="5" creationId="{D795CD7A-A4BD-4B97-ACAF-3B28AA855A3E}"/>
          </ac:graphicFrameMkLst>
        </pc:graphicFrameChg>
      </pc:sldChg>
      <pc:sldChg chg="modSp">
        <pc:chgData name="Wong Louisa W M" userId="S::louisawong@link.hkbu.edu.hk::a7d83885-4ae4-4e33-8c15-55cb0bb8a9ae" providerId="AD" clId="Web-{7A33A465-4CF4-4D94-83CB-A10D1936FA06}" dt="2018-05-13T09:46:24.233" v="370" actId="14100"/>
        <pc:sldMkLst>
          <pc:docMk/>
          <pc:sldMk cId="2088027022" sldId="307"/>
        </pc:sldMkLst>
        <pc:spChg chg="mod">
          <ac:chgData name="Wong Louisa W M" userId="S::louisawong@link.hkbu.edu.hk::a7d83885-4ae4-4e33-8c15-55cb0bb8a9ae" providerId="AD" clId="Web-{7A33A465-4CF4-4D94-83CB-A10D1936FA06}" dt="2018-05-13T07:43:51.504" v="63" actId="20577"/>
          <ac:spMkLst>
            <pc:docMk/>
            <pc:sldMk cId="2088027022" sldId="307"/>
            <ac:spMk id="2" creationId="{00000000-0000-0000-0000-000000000000}"/>
          </ac:spMkLst>
        </pc:spChg>
        <pc:graphicFrameChg chg="mod modGraphic">
          <ac:chgData name="Wong Louisa W M" userId="S::louisawong@link.hkbu.edu.hk::a7d83885-4ae4-4e33-8c15-55cb0bb8a9ae" providerId="AD" clId="Web-{7A33A465-4CF4-4D94-83CB-A10D1936FA06}" dt="2018-05-13T09:46:24.233" v="370" actId="14100"/>
          <ac:graphicFrameMkLst>
            <pc:docMk/>
            <pc:sldMk cId="2088027022" sldId="307"/>
            <ac:graphicFrameMk id="4" creationId="{00000000-0000-0000-0000-000000000000}"/>
          </ac:graphicFrameMkLst>
        </pc:graphicFrameChg>
      </pc:sldChg>
    </pc:docChg>
  </pc:docChgLst>
  <pc:docChgLst>
    <pc:chgData name="Wong Louisa W M" userId="S::louisawong@link.hkbu.edu.hk::a7d83885-4ae4-4e33-8c15-55cb0bb8a9ae" providerId="AD" clId="Web-{31C0A680-07EC-4CB2-BA47-DF40B19B191E}"/>
    <pc:docChg chg="modSld">
      <pc:chgData name="Wong Louisa W M" userId="S::louisawong@link.hkbu.edu.hk::a7d83885-4ae4-4e33-8c15-55cb0bb8a9ae" providerId="AD" clId="Web-{31C0A680-07EC-4CB2-BA47-DF40B19B191E}" dt="2018-05-06T18:16:35.256" v="77"/>
      <pc:docMkLst>
        <pc:docMk/>
      </pc:docMkLst>
      <pc:sldChg chg="addSp delSp modSp">
        <pc:chgData name="Wong Louisa W M" userId="S::louisawong@link.hkbu.edu.hk::a7d83885-4ae4-4e33-8c15-55cb0bb8a9ae" providerId="AD" clId="Web-{31C0A680-07EC-4CB2-BA47-DF40B19B191E}" dt="2018-05-06T18:16:35.256" v="77"/>
        <pc:sldMkLst>
          <pc:docMk/>
          <pc:sldMk cId="0" sldId="261"/>
        </pc:sldMkLst>
        <pc:spChg chg="add del mod">
          <ac:chgData name="Wong Louisa W M" userId="S::louisawong@link.hkbu.edu.hk::a7d83885-4ae4-4e33-8c15-55cb0bb8a9ae" providerId="AD" clId="Web-{31C0A680-07EC-4CB2-BA47-DF40B19B191E}" dt="2018-05-06T18:09:57.847" v="56"/>
          <ac:spMkLst>
            <pc:docMk/>
            <pc:sldMk cId="0" sldId="261"/>
            <ac:spMk id="4" creationId="{CEBCE824-5385-40ED-A5B9-13CA2BFEDB8F}"/>
          </ac:spMkLst>
        </pc:spChg>
        <pc:spChg chg="add del mod">
          <ac:chgData name="Wong Louisa W M" userId="S::louisawong@link.hkbu.edu.hk::a7d83885-4ae4-4e33-8c15-55cb0bb8a9ae" providerId="AD" clId="Web-{31C0A680-07EC-4CB2-BA47-DF40B19B191E}" dt="2018-05-06T18:13:09.901" v="64"/>
          <ac:spMkLst>
            <pc:docMk/>
            <pc:sldMk cId="0" sldId="261"/>
            <ac:spMk id="8" creationId="{E60A81B2-AF77-4AF5-9905-08B03B3D0AAE}"/>
          </ac:spMkLst>
        </pc:spChg>
        <pc:spChg chg="add del mod">
          <ac:chgData name="Wong Louisa W M" userId="S::louisawong@link.hkbu.edu.hk::a7d83885-4ae4-4e33-8c15-55cb0bb8a9ae" providerId="AD" clId="Web-{31C0A680-07EC-4CB2-BA47-DF40B19B191E}" dt="2018-05-06T18:14:18.592" v="74"/>
          <ac:spMkLst>
            <pc:docMk/>
            <pc:sldMk cId="0" sldId="261"/>
            <ac:spMk id="12" creationId="{4F572CF8-1E09-4872-8E45-B48E510D0746}"/>
          </ac:spMkLst>
        </pc:spChg>
        <pc:spChg chg="mod">
          <ac:chgData name="Wong Louisa W M" userId="S::louisawong@link.hkbu.edu.hk::a7d83885-4ae4-4e33-8c15-55cb0bb8a9ae" providerId="AD" clId="Web-{31C0A680-07EC-4CB2-BA47-DF40B19B191E}" dt="2018-05-06T18:16:35.256" v="77"/>
          <ac:spMkLst>
            <pc:docMk/>
            <pc:sldMk cId="0" sldId="261"/>
            <ac:spMk id="308" creationId="{00000000-0000-0000-0000-000000000000}"/>
          </ac:spMkLst>
        </pc:spChg>
        <pc:picChg chg="del">
          <ac:chgData name="Wong Louisa W M" userId="S::louisawong@link.hkbu.edu.hk::a7d83885-4ae4-4e33-8c15-55cb0bb8a9ae" providerId="AD" clId="Web-{31C0A680-07EC-4CB2-BA47-DF40B19B191E}" dt="2018-05-06T18:09:20.910" v="51"/>
          <ac:picMkLst>
            <pc:docMk/>
            <pc:sldMk cId="0" sldId="261"/>
            <ac:picMk id="2" creationId="{264566BD-991A-4417-BD32-6B8794C22048}"/>
          </ac:picMkLst>
        </pc:picChg>
        <pc:picChg chg="add del mod ord">
          <ac:chgData name="Wong Louisa W M" userId="S::louisawong@link.hkbu.edu.hk::a7d83885-4ae4-4e33-8c15-55cb0bb8a9ae" providerId="AD" clId="Web-{31C0A680-07EC-4CB2-BA47-DF40B19B191E}" dt="2018-05-06T18:12:42.541" v="60"/>
          <ac:picMkLst>
            <pc:docMk/>
            <pc:sldMk cId="0" sldId="261"/>
            <ac:picMk id="5" creationId="{696C2F36-CE31-4593-8BD2-5FC0CD71B990}"/>
          </ac:picMkLst>
        </pc:picChg>
        <pc:picChg chg="add del mod ord">
          <ac:chgData name="Wong Louisa W M" userId="S::louisawong@link.hkbu.edu.hk::a7d83885-4ae4-4e33-8c15-55cb0bb8a9ae" providerId="AD" clId="Web-{31C0A680-07EC-4CB2-BA47-DF40B19B191E}" dt="2018-05-06T18:13:55.608" v="71"/>
          <ac:picMkLst>
            <pc:docMk/>
            <pc:sldMk cId="0" sldId="261"/>
            <ac:picMk id="9" creationId="{BEAD7DA5-FA68-40FF-BF6D-61D6CA27771A}"/>
          </ac:picMkLst>
        </pc:picChg>
        <pc:picChg chg="add mod ord">
          <ac:chgData name="Wong Louisa W M" userId="S::louisawong@link.hkbu.edu.hk::a7d83885-4ae4-4e33-8c15-55cb0bb8a9ae" providerId="AD" clId="Web-{31C0A680-07EC-4CB2-BA47-DF40B19B191E}" dt="2018-05-06T18:16:23.346" v="75"/>
          <ac:picMkLst>
            <pc:docMk/>
            <pc:sldMk cId="0" sldId="261"/>
            <ac:picMk id="13" creationId="{99746796-E908-422C-BFBB-D96906F27E16}"/>
          </ac:picMkLst>
        </pc:picChg>
      </pc:sldChg>
      <pc:sldChg chg="addSp delSp modSp mod modClrScheme chgLayout">
        <pc:chgData name="Wong Louisa W M" userId="S::louisawong@link.hkbu.edu.hk::a7d83885-4ae4-4e33-8c15-55cb0bb8a9ae" providerId="AD" clId="Web-{31C0A680-07EC-4CB2-BA47-DF40B19B191E}" dt="2018-05-06T17:58:37.745" v="48"/>
        <pc:sldMkLst>
          <pc:docMk/>
          <pc:sldMk cId="4087762221" sldId="269"/>
        </pc:sldMkLst>
        <pc:spChg chg="mod ord">
          <ac:chgData name="Wong Louisa W M" userId="S::louisawong@link.hkbu.edu.hk::a7d83885-4ae4-4e33-8c15-55cb0bb8a9ae" providerId="AD" clId="Web-{31C0A680-07EC-4CB2-BA47-DF40B19B191E}" dt="2018-05-06T17:57:10.475" v="28"/>
          <ac:spMkLst>
            <pc:docMk/>
            <pc:sldMk cId="4087762221" sldId="269"/>
            <ac:spMk id="2" creationId="{12DD921E-13C6-4843-A145-89BD6C1021E1}"/>
          </ac:spMkLst>
        </pc:spChg>
        <pc:spChg chg="mod ord">
          <ac:chgData name="Wong Louisa W M" userId="S::louisawong@link.hkbu.edu.hk::a7d83885-4ae4-4e33-8c15-55cb0bb8a9ae" providerId="AD" clId="Web-{31C0A680-07EC-4CB2-BA47-DF40B19B191E}" dt="2018-05-06T17:58:29.854" v="45"/>
          <ac:spMkLst>
            <pc:docMk/>
            <pc:sldMk cId="4087762221" sldId="269"/>
            <ac:spMk id="3" creationId="{9F4CB281-A5AE-ED48-89F1-20B227EB9778}"/>
          </ac:spMkLst>
        </pc:spChg>
        <pc:spChg chg="add del mod ord">
          <ac:chgData name="Wong Louisa W M" userId="S::louisawong@link.hkbu.edu.hk::a7d83885-4ae4-4e33-8c15-55cb0bb8a9ae" providerId="AD" clId="Web-{31C0A680-07EC-4CB2-BA47-DF40B19B191E}" dt="2018-05-06T17:54:49.333" v="7"/>
          <ac:spMkLst>
            <pc:docMk/>
            <pc:sldMk cId="4087762221" sldId="269"/>
            <ac:spMk id="5" creationId="{426A2074-8B3E-4D9B-92AF-BC7FD21503A8}"/>
          </ac:spMkLst>
        </pc:spChg>
        <pc:spChg chg="add del mod">
          <ac:chgData name="Wong Louisa W M" userId="S::louisawong@link.hkbu.edu.hk::a7d83885-4ae4-4e33-8c15-55cb0bb8a9ae" providerId="AD" clId="Web-{31C0A680-07EC-4CB2-BA47-DF40B19B191E}" dt="2018-05-06T17:56:19.192" v="17"/>
          <ac:spMkLst>
            <pc:docMk/>
            <pc:sldMk cId="4087762221" sldId="269"/>
            <ac:spMk id="11" creationId="{BA6316C1-CBA6-495F-8494-3A289AC0FD00}"/>
          </ac:spMkLst>
        </pc:spChg>
        <pc:picChg chg="add del mod ord">
          <ac:chgData name="Wong Louisa W M" userId="S::louisawong@link.hkbu.edu.hk::a7d83885-4ae4-4e33-8c15-55cb0bb8a9ae" providerId="AD" clId="Web-{31C0A680-07EC-4CB2-BA47-DF40B19B191E}" dt="2018-05-06T17:56:06.004" v="15"/>
          <ac:picMkLst>
            <pc:docMk/>
            <pc:sldMk cId="4087762221" sldId="269"/>
            <ac:picMk id="6" creationId="{8F47F30C-D978-47CF-8FFD-B5653F2763BF}"/>
          </ac:picMkLst>
        </pc:picChg>
        <pc:picChg chg="add del mod">
          <ac:chgData name="Wong Louisa W M" userId="S::louisawong@link.hkbu.edu.hk::a7d83885-4ae4-4e33-8c15-55cb0bb8a9ae" providerId="AD" clId="Web-{31C0A680-07EC-4CB2-BA47-DF40B19B191E}" dt="2018-05-06T17:56:09.317" v="16"/>
          <ac:picMkLst>
            <pc:docMk/>
            <pc:sldMk cId="4087762221" sldId="269"/>
            <ac:picMk id="8" creationId="{E7F6DA00-FC81-473F-B05C-062FA3F7A407}"/>
          </ac:picMkLst>
        </pc:picChg>
        <pc:picChg chg="add mod">
          <ac:chgData name="Wong Louisa W M" userId="S::louisawong@link.hkbu.edu.hk::a7d83885-4ae4-4e33-8c15-55cb0bb8a9ae" providerId="AD" clId="Web-{31C0A680-07EC-4CB2-BA47-DF40B19B191E}" dt="2018-05-06T17:58:37.745" v="48"/>
          <ac:picMkLst>
            <pc:docMk/>
            <pc:sldMk cId="4087762221" sldId="269"/>
            <ac:picMk id="12" creationId="{82875676-8E30-49A9-A348-408E4D3F96A1}"/>
          </ac:picMkLst>
        </pc:picChg>
      </pc:sldChg>
      <pc:sldChg chg="modSp">
        <pc:chgData name="Wong Louisa W M" userId="S::louisawong@link.hkbu.edu.hk::a7d83885-4ae4-4e33-8c15-55cb0bb8a9ae" providerId="AD" clId="Web-{31C0A680-07EC-4CB2-BA47-DF40B19B191E}" dt="2018-05-06T18:03:32.215" v="50"/>
        <pc:sldMkLst>
          <pc:docMk/>
          <pc:sldMk cId="4168131313" sldId="270"/>
        </pc:sldMkLst>
        <pc:spChg chg="mod">
          <ac:chgData name="Wong Louisa W M" userId="S::louisawong@link.hkbu.edu.hk::a7d83885-4ae4-4e33-8c15-55cb0bb8a9ae" providerId="AD" clId="Web-{31C0A680-07EC-4CB2-BA47-DF40B19B191E}" dt="2018-05-06T18:03:32.215" v="50"/>
          <ac:spMkLst>
            <pc:docMk/>
            <pc:sldMk cId="4168131313" sldId="270"/>
            <ac:spMk id="3" creationId="{710E97CA-A27D-A348-B970-960B81B112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unestotube.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forms/d/1lbtEBuyE3mcC7Uv4jXFTZFX2r6fzQGmVOtHEg392kto/ed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JPmLNxsACE8&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HK"/>
              <a:t>Methodology:</a:t>
            </a:r>
          </a:p>
          <a:p>
            <a:pPr marL="0" lvl="0" indent="0" rtl="0">
              <a:spcBef>
                <a:spcPts val="1600"/>
              </a:spcBef>
              <a:spcAft>
                <a:spcPts val="0"/>
              </a:spcAft>
              <a:buNone/>
            </a:pPr>
            <a:r>
              <a:rPr lang="en-HK" sz="1100">
                <a:solidFill>
                  <a:srgbClr val="000000"/>
                </a:solidFill>
                <a:latin typeface="Times New Roman"/>
                <a:ea typeface="Times New Roman"/>
                <a:cs typeface="Times New Roman"/>
                <a:sym typeface="Times New Roman"/>
              </a:rPr>
              <a:t>~150 students gave 8-minute oral presentations on argumentative research papers </a:t>
            </a:r>
          </a:p>
          <a:p>
            <a:pPr marL="0" lvl="0" indent="0" rtl="0">
              <a:spcBef>
                <a:spcPts val="0"/>
              </a:spcBef>
              <a:spcAft>
                <a:spcPts val="0"/>
              </a:spcAft>
              <a:buNone/>
            </a:pPr>
            <a:endParaRPr lang="en-HK" sz="1100">
              <a:solidFill>
                <a:srgbClr val="000000"/>
              </a:solidFill>
              <a:latin typeface="Times New Roman"/>
              <a:ea typeface="Times New Roman"/>
              <a:cs typeface="Times New Roman"/>
              <a:sym typeface="Times New Roman"/>
            </a:endParaRPr>
          </a:p>
          <a:p>
            <a:pPr marL="0" lvl="0" indent="0" rtl="0">
              <a:spcBef>
                <a:spcPts val="0"/>
              </a:spcBef>
              <a:spcAft>
                <a:spcPts val="0"/>
              </a:spcAft>
              <a:buNone/>
            </a:pPr>
            <a:r>
              <a:rPr lang="en-HK" sz="1100">
                <a:solidFill>
                  <a:srgbClr val="000000"/>
                </a:solidFill>
                <a:latin typeface="Times New Roman"/>
                <a:ea typeface="Times New Roman"/>
                <a:cs typeface="Times New Roman"/>
                <a:sym typeface="Times New Roman"/>
              </a:rPr>
              <a:t>~The audio recordings (total running time about 1200 minutes) of their presentations were uploaded to YouTube using the audio-to-video conversion services provided by </a:t>
            </a:r>
            <a:r>
              <a:rPr lang="en-HK" sz="1100" u="sng">
                <a:solidFill>
                  <a:srgbClr val="1155CC"/>
                </a:solidFill>
                <a:latin typeface="Times New Roman"/>
                <a:ea typeface="Times New Roman"/>
                <a:cs typeface="Times New Roman"/>
                <a:sym typeface="Times New Roman"/>
                <a:hlinkClick r:id="rId3"/>
              </a:rPr>
              <a:t>https://www.tunestotube.com/</a:t>
            </a:r>
            <a:endParaRPr lang="en-HK" sz="1100">
              <a:solidFill>
                <a:srgbClr val="000000"/>
              </a:solidFill>
              <a:latin typeface="Times New Roman"/>
              <a:ea typeface="Times New Roman"/>
              <a:cs typeface="Times New Roman"/>
              <a:sym typeface="Times New Roman"/>
            </a:endParaRPr>
          </a:p>
          <a:p>
            <a:pPr marL="0" lvl="0" indent="0" rtl="0">
              <a:spcBef>
                <a:spcPts val="0"/>
              </a:spcBef>
              <a:spcAft>
                <a:spcPts val="0"/>
              </a:spcAft>
              <a:buNone/>
            </a:pPr>
            <a:endParaRPr lang="en-HK" sz="1100">
              <a:solidFill>
                <a:srgbClr val="000000"/>
              </a:solidFill>
              <a:latin typeface="Times New Roman"/>
              <a:ea typeface="Times New Roman"/>
              <a:cs typeface="Times New Roman"/>
              <a:sym typeface="Times New Roman"/>
            </a:endParaRPr>
          </a:p>
          <a:p>
            <a:pPr marL="0" lvl="0" indent="0" rtl="0">
              <a:spcBef>
                <a:spcPts val="0"/>
              </a:spcBef>
              <a:spcAft>
                <a:spcPts val="0"/>
              </a:spcAft>
              <a:buNone/>
            </a:pPr>
            <a:r>
              <a:rPr lang="en-HK" sz="1100">
                <a:solidFill>
                  <a:srgbClr val="000000"/>
                </a:solidFill>
                <a:latin typeface="Times New Roman"/>
                <a:ea typeface="Times New Roman"/>
                <a:cs typeface="Times New Roman"/>
                <a:sym typeface="Times New Roman"/>
              </a:rPr>
              <a:t>~An impressive 96.5% overall accuracy rate of transcribing</a:t>
            </a:r>
          </a:p>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hlinkClick r:id="rId3"/>
              </a:rPr>
              <a:t>https://docs.google.com/forms/d/1lbtEBuyE3mcC7Uv4jXFTZFX2r6fzQGmVOtHEg392kto/edit</a:t>
            </a:r>
            <a:r>
              <a:rPr lang="en-US"/>
              <a:t> </a:t>
            </a:r>
          </a:p>
        </p:txBody>
      </p:sp>
    </p:spTree>
    <p:extLst>
      <p:ext uri="{BB962C8B-B14F-4D97-AF65-F5344CB8AC3E}">
        <p14:creationId xmlns:p14="http://schemas.microsoft.com/office/powerpoint/2010/main" val="3540992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hlinkClick r:id="rId3"/>
              </a:rPr>
              <a:t>https://www.youtube.com/watch?v=JPmLNxsACE8&amp;feature=youtu.be</a:t>
            </a:r>
            <a:r>
              <a:rPr lang="en-US"/>
              <a:t>  we could use this for a short demo and screenshot </a:t>
            </a:r>
          </a:p>
          <a:p>
            <a:pPr>
              <a:buNone/>
            </a:pPr>
            <a:endParaRPr lang="en-US"/>
          </a:p>
          <a:p>
            <a:pPr>
              <a:buNone/>
            </a:pPr>
            <a:r>
              <a:rPr lang="en-US"/>
              <a:t>One interesting issue to discuss: in some cases, students may have mispronounced a word but YouTube was able to detect the right word – should we consider this as a case of YouTube failure or perhaps the very notion of intelligibility has to be redefined in the age of natural language processing . </a:t>
            </a:r>
          </a:p>
          <a:p>
            <a:pPr>
              <a:buNone/>
            </a:pPr>
            <a:endParaRPr lang="en-US"/>
          </a:p>
          <a:p>
            <a:pPr>
              <a:buNone/>
            </a:pPr>
            <a:endParaRPr lang="en-US"/>
          </a:p>
        </p:txBody>
      </p:sp>
    </p:spTree>
    <p:extLst>
      <p:ext uri="{BB962C8B-B14F-4D97-AF65-F5344CB8AC3E}">
        <p14:creationId xmlns:p14="http://schemas.microsoft.com/office/powerpoint/2010/main" val="95328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7170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HK"/>
              <a:t>~ </a:t>
            </a:r>
            <a:r>
              <a:rPr lang="en-HK">
                <a:latin typeface="Times New Roman"/>
                <a:ea typeface="Times New Roman"/>
                <a:cs typeface="Times New Roman"/>
                <a:sym typeface="Times New Roman"/>
              </a:rPr>
              <a:t>Corpus-based approach in speaking skill development is less common despite its wide usage in teaching writing (Flowerdew, 2002; Jabbour, 2001)</a:t>
            </a:r>
          </a:p>
          <a:p>
            <a:pPr marL="0" indent="0">
              <a:spcBef>
                <a:spcPts val="1600"/>
              </a:spcBef>
              <a:spcAft>
                <a:spcPts val="1600"/>
              </a:spcAft>
              <a:buNone/>
            </a:pPr>
            <a:r>
              <a:rPr lang="en-HK">
                <a:latin typeface="Times New Roman"/>
                <a:ea typeface="Times New Roman"/>
                <a:cs typeface="Times New Roman"/>
              </a:rPr>
              <a:t>~ written text is interactive and it allows analysis to take place (</a:t>
            </a:r>
            <a:r>
              <a:rPr lang="en-HK" err="1">
                <a:latin typeface="Times New Roman"/>
                <a:ea typeface="Times New Roman"/>
                <a:cs typeface="Times New Roman"/>
              </a:rPr>
              <a:t>Coulthard</a:t>
            </a:r>
            <a:r>
              <a:rPr lang="en-HK">
                <a:latin typeface="Times New Roman"/>
                <a:ea typeface="Times New Roman"/>
                <a:cs typeface="Times New Roman"/>
              </a:rPr>
              <a:t>, 2016)</a:t>
            </a:r>
          </a:p>
          <a:p>
            <a:pPr marL="0" indent="0">
              <a:buNone/>
            </a:pPr>
            <a:r>
              <a:rPr lang="en-US"/>
              <a:t>~  According to Douglas and </a:t>
            </a:r>
            <a:r>
              <a:rPr lang="en-US" err="1"/>
              <a:t>Selinker</a:t>
            </a:r>
            <a:r>
              <a:rPr lang="en-US"/>
              <a:t> (1992, 1993), raters of oral performance, despite working from the same scoring rubrics, may well arrive at similar ratings for qualitatively different performances. Such discrepancies</a:t>
            </a:r>
            <a:r>
              <a:rPr lang="en-US" baseline="0"/>
              <a:t> are due to </a:t>
            </a:r>
            <a:r>
              <a:rPr lang="en-US" b="1" baseline="0"/>
              <a:t>the lack of transcripts</a:t>
            </a:r>
            <a:r>
              <a:rPr lang="en-US" b="1"/>
              <a:t>; method: </a:t>
            </a:r>
            <a:r>
              <a:rPr lang="en-US"/>
              <a:t>record the speaking of learners and then ask them to review their own recordings and comment on their communicative performance</a:t>
            </a:r>
            <a:endParaRPr lang="en-US" baseline="0"/>
          </a:p>
          <a:p>
            <a:pPr marL="0" indent="0">
              <a:buNone/>
            </a:pPr>
            <a:endParaRPr lang="en-US" b="1"/>
          </a:p>
          <a:p>
            <a:pPr marL="0" indent="0">
              <a:buNone/>
            </a:pPr>
            <a:r>
              <a:rPr lang="en-US"/>
              <a:t>~  It is important to analyze speech data ( I.e. what test-takers actually said) in oral tests and to analyze the test as a speech event in order to address issues of validity (Van Lier, 1989).</a:t>
            </a:r>
          </a:p>
          <a:p>
            <a:pPr marL="0" indent="0">
              <a:buNone/>
            </a:pPr>
            <a:r>
              <a:rPr lang="en-US"/>
              <a:t>~ Lack of transcripts leads to similar ratings for qualitatively different spoken English performances (Douglas &amp; Selinker,1992; Douglas,1993) </a:t>
            </a:r>
          </a:p>
          <a:p>
            <a:pPr marL="0" indent="0">
              <a:buNone/>
            </a:pPr>
            <a:r>
              <a:rPr lang="en-US"/>
              <a:t>~ For example, in our course, UEII, there is a Lack</a:t>
            </a:r>
            <a:r>
              <a:rPr lang="zh-Hans" altLang="en-US"/>
              <a:t> </a:t>
            </a:r>
            <a:r>
              <a:rPr lang="en-US"/>
              <a:t>of</a:t>
            </a:r>
            <a:r>
              <a:rPr lang="zh-Hans" altLang="en-US"/>
              <a:t> </a:t>
            </a:r>
            <a:r>
              <a:rPr lang="en-US"/>
              <a:t>moderation</a:t>
            </a:r>
            <a:r>
              <a:rPr lang="zh-Hans" altLang="en-US"/>
              <a:t> </a:t>
            </a:r>
            <a:r>
              <a:rPr lang="en-US"/>
              <a:t>for</a:t>
            </a:r>
            <a:r>
              <a:rPr lang="zh-Hans" altLang="en-US"/>
              <a:t> </a:t>
            </a:r>
            <a:r>
              <a:rPr lang="en-US"/>
              <a:t>grading</a:t>
            </a:r>
            <a:r>
              <a:rPr lang="zh-Hans" altLang="en-US"/>
              <a:t> </a:t>
            </a:r>
            <a:endParaRPr lang="en-US"/>
          </a:p>
          <a:p>
            <a:pPr mar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nSpc>
                <a:spcPct val="90000"/>
              </a:lnSpc>
              <a:buChar char="•"/>
            </a:pPr>
            <a:endParaRPr lang="en-US">
              <a:solidFill>
                <a:srgbClr val="FFFFFF"/>
              </a:solidFill>
            </a:endParaRPr>
          </a:p>
          <a:p>
            <a:pPr indent="-311150">
              <a:lnSpc>
                <a:spcPct val="90000"/>
              </a:lnSpc>
              <a:buNone/>
            </a:pPr>
            <a:r>
              <a:rPr lang="en-US" b="1">
                <a:solidFill>
                  <a:srgbClr val="FFFFFF"/>
                </a:solidFill>
              </a:rPr>
              <a:t>Overview of BASE Plus</a:t>
            </a:r>
            <a:endParaRPr lang="en-US">
              <a:solidFill>
                <a:srgbClr val="FFFFFF"/>
              </a:solidFill>
            </a:endParaRPr>
          </a:p>
          <a:p>
            <a:pPr indent="-311150">
              <a:lnSpc>
                <a:spcPct val="90000"/>
              </a:lnSpc>
              <a:buNone/>
            </a:pPr>
            <a:r>
              <a:rPr lang="en-US">
                <a:solidFill>
                  <a:srgbClr val="FFFFFF"/>
                </a:solidFill>
              </a:rPr>
              <a:t>BASE Plus is a larger collection of British Academic Spoken English data held at the Centre for Applied Linguistics. It comprises the following:</a:t>
            </a:r>
          </a:p>
          <a:p>
            <a:pPr marL="285750" indent="-285750">
              <a:lnSpc>
                <a:spcPct val="90000"/>
              </a:lnSpc>
              <a:buChar char="•"/>
            </a:pPr>
            <a:r>
              <a:rPr lang="en-US">
                <a:solidFill>
                  <a:srgbClr val="FFFFFF"/>
                </a:solidFill>
              </a:rPr>
              <a:t>Text and tagged transcripts of the lecture and seminar holdings (i.e. the BASE collection)</a:t>
            </a:r>
          </a:p>
          <a:p>
            <a:pPr marL="285750" indent="-285750">
              <a:lnSpc>
                <a:spcPct val="90000"/>
              </a:lnSpc>
              <a:buChar char="•"/>
            </a:pPr>
            <a:r>
              <a:rPr lang="en-US">
                <a:solidFill>
                  <a:srgbClr val="FFFFFF"/>
                </a:solidFill>
              </a:rPr>
              <a:t>Video and audio recordings of lectures and seminars recorded in a variety of university departments;</a:t>
            </a:r>
          </a:p>
          <a:p>
            <a:pPr marL="285750" indent="-285750">
              <a:lnSpc>
                <a:spcPct val="90000"/>
              </a:lnSpc>
              <a:buChar char="•"/>
            </a:pPr>
            <a:r>
              <a:rPr lang="en-US">
                <a:solidFill>
                  <a:srgbClr val="FFFFFF"/>
                </a:solidFill>
              </a:rPr>
              <a:t>Video recordings of academic conference presentations;</a:t>
            </a:r>
          </a:p>
          <a:p>
            <a:pPr marL="285750" indent="-285750">
              <a:lnSpc>
                <a:spcPct val="90000"/>
              </a:lnSpc>
              <a:buChar char="•"/>
            </a:pPr>
            <a:r>
              <a:rPr lang="en-US"/>
              <a:t>Interviews with academic staff on aspects of their academic work and field (audio recordings, transcripts, interview notes)</a:t>
            </a:r>
          </a:p>
          <a:p>
            <a:pPr marL="285750" indent="-285750">
              <a:lnSpc>
                <a:spcPct val="90000"/>
              </a:lnSpc>
              <a:buChar char="•"/>
            </a:pPr>
            <a:endParaRPr lang="en-US"/>
          </a:p>
          <a:p>
            <a:pPr marL="285750" indent="-285750">
              <a:lnSpc>
                <a:spcPct val="90000"/>
              </a:lnSpc>
              <a:buChar char="•"/>
            </a:pPr>
            <a:endParaRPr lang="en-US"/>
          </a:p>
          <a:p>
            <a:pPr marL="0" indent="0">
              <a:lnSpc>
                <a:spcPct val="90000"/>
              </a:lnSpc>
              <a:buChar char="•"/>
            </a:pPr>
            <a:r>
              <a:rPr lang="en-US"/>
              <a:t>Proposed solutions: </a:t>
            </a:r>
          </a:p>
          <a:p>
            <a:pPr marL="0" indent="0">
              <a:lnSpc>
                <a:spcPct val="90000"/>
              </a:lnSpc>
              <a:buChar char="•"/>
            </a:pPr>
            <a:r>
              <a:rPr lang="en-US"/>
              <a:t>Cos: Computer-based training can be effective in improving second language learners’ perceptions and productions of segmental speech contrasts. (Wang, Munro, 22004)</a:t>
            </a:r>
          </a:p>
        </p:txBody>
      </p:sp>
    </p:spTree>
    <p:extLst>
      <p:ext uri="{BB962C8B-B14F-4D97-AF65-F5344CB8AC3E}">
        <p14:creationId xmlns:p14="http://schemas.microsoft.com/office/powerpoint/2010/main" val="57792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Slide about existing</a:t>
            </a:r>
            <a:r>
              <a:rPr lang="en-US" baseline="0"/>
              <a:t> corpora</a:t>
            </a:r>
          </a:p>
          <a:p>
            <a:r>
              <a:rPr lang="en-US"/>
              <a:t>BASE Plus is a larger collection of British Academic Spoken English data held at the Centre for Applied Linguistics. It comprises the following:</a:t>
            </a:r>
          </a:p>
          <a:p>
            <a:endParaRPr lang="en-US"/>
          </a:p>
        </p:txBody>
      </p:sp>
    </p:spTree>
    <p:extLst>
      <p:ext uri="{BB962C8B-B14F-4D97-AF65-F5344CB8AC3E}">
        <p14:creationId xmlns:p14="http://schemas.microsoft.com/office/powerpoint/2010/main" val="365120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Hans"/>
              <a:t>Find</a:t>
            </a:r>
            <a:r>
              <a:rPr lang="zh-Hans" altLang="en-US"/>
              <a:t> </a:t>
            </a:r>
            <a:r>
              <a:rPr lang="en-US" altLang="zh-Hans"/>
              <a:t>some</a:t>
            </a:r>
            <a:r>
              <a:rPr lang="zh-Hans" altLang="en-US"/>
              <a:t> </a:t>
            </a:r>
            <a:r>
              <a:rPr lang="en-US" altLang="zh-Hans"/>
              <a:t>pictures</a:t>
            </a:r>
            <a:r>
              <a:rPr lang="zh-Hans" altLang="en-US"/>
              <a:t> </a:t>
            </a:r>
            <a:endParaRPr lang="en-HK" altLang="zh-Hans"/>
          </a:p>
          <a:p>
            <a:pPr marL="0" lvl="0" indent="0">
              <a:spcBef>
                <a:spcPts val="0"/>
              </a:spcBef>
              <a:spcAft>
                <a:spcPts val="0"/>
              </a:spcAft>
              <a:buNone/>
            </a:pPr>
            <a:endParaRPr lang="en-HK"/>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defRPr/>
            </a:pPr>
            <a:r>
              <a:rPr lang="en-HK">
                <a:sym typeface="Times New Roman"/>
              </a:rPr>
              <a:t>When they are speaking spontaneously people do not usually have time to combine their clauses in the varied ways that they might use in writing (when they might have many subordinate clauses introduced by a range of </a:t>
            </a:r>
            <a:r>
              <a:rPr lang="en-HK" err="1">
                <a:sym typeface="Times New Roman"/>
              </a:rPr>
              <a:t>conjunctionss</a:t>
            </a:r>
            <a:r>
              <a:rPr lang="en-HK">
                <a:sym typeface="Times New Roman"/>
              </a:rPr>
              <a:t> such as </a:t>
            </a:r>
            <a:r>
              <a:rPr lang="en-HK" i="1">
                <a:sym typeface="Times New Roman"/>
              </a:rPr>
              <a:t>however, therefore</a:t>
            </a:r>
            <a:r>
              <a:rPr lang="en-HK">
                <a:sym typeface="Times New Roman"/>
              </a:rPr>
              <a:t> or </a:t>
            </a:r>
            <a:r>
              <a:rPr lang="en-HK" i="1">
                <a:sym typeface="Times New Roman"/>
              </a:rPr>
              <a:t>since</a:t>
            </a:r>
            <a:r>
              <a:rPr lang="en-HK">
                <a:sym typeface="Times New Roman"/>
              </a:rPr>
              <a:t>). The most frequent conjunction in spoken English is the all-purpose </a:t>
            </a:r>
            <a:r>
              <a:rPr lang="en-HK" i="1">
                <a:sym typeface="Times New Roman"/>
              </a:rPr>
              <a:t>and</a:t>
            </a:r>
            <a:r>
              <a:rPr lang="en-HK">
                <a:sym typeface="Times New Roman"/>
              </a:rPr>
              <a:t>. </a:t>
            </a:r>
            <a:r>
              <a:rPr lang="en-HK" i="1">
                <a:sym typeface="Times New Roman"/>
              </a:rPr>
              <a:t>So</a:t>
            </a:r>
            <a:r>
              <a:rPr lang="en-HK">
                <a:sym typeface="Times New Roman"/>
              </a:rPr>
              <a:t> and </a:t>
            </a:r>
            <a:r>
              <a:rPr lang="en-HK" i="1">
                <a:sym typeface="Times New Roman"/>
              </a:rPr>
              <a:t>but</a:t>
            </a:r>
            <a:r>
              <a:rPr lang="en-HK">
                <a:sym typeface="Times New Roman"/>
              </a:rPr>
              <a:t> are also frequent, but less so since they have more specific meanings (</a:t>
            </a:r>
            <a:r>
              <a:rPr lang="en-HK" i="1">
                <a:sym typeface="Times New Roman"/>
              </a:rPr>
              <a:t>so</a:t>
            </a:r>
            <a:r>
              <a:rPr lang="en-HK">
                <a:sym typeface="Times New Roman"/>
              </a:rPr>
              <a:t> suggests that what follows is the result of what has just been said, and </a:t>
            </a:r>
            <a:r>
              <a:rPr lang="en-HK" i="1">
                <a:sym typeface="Times New Roman"/>
              </a:rPr>
              <a:t>but</a:t>
            </a:r>
            <a:r>
              <a:rPr lang="en-HK">
                <a:sym typeface="Times New Roman"/>
              </a:rPr>
              <a:t> suggests a contrast).</a:t>
            </a:r>
          </a:p>
          <a:p>
            <a:pPr>
              <a:buNone/>
              <a:defRPr/>
            </a:pPr>
            <a:endParaRPr lang="en-HK">
              <a:latin typeface="Times New Roman"/>
              <a:cs typeface="Times New Roman"/>
              <a:sym typeface="Times New Roman"/>
            </a:endParaRPr>
          </a:p>
          <a:p>
            <a:pPr>
              <a:buNone/>
              <a:defRPr/>
            </a:pPr>
            <a:r>
              <a:rPr lang="en-HK">
                <a:latin typeface="Times New Roman"/>
                <a:cs typeface="Times New Roman"/>
                <a:sym typeface="Times New Roman"/>
              </a:rPr>
              <a:t>~</a:t>
            </a:r>
            <a:r>
              <a:rPr lang="en-HK">
                <a:latin typeface="Times New Roman"/>
                <a:ea typeface="Times New Roman"/>
                <a:cs typeface="Times New Roman"/>
                <a:sym typeface="Times New Roman"/>
              </a:rPr>
              <a:t>The YouTube-based practices of transcribing student presentations could be pedagogically useful in a wide variety of contexts of teaching English as a foreign language and may also help teacher researchers to build learner corpora of spoken English that are not as common as the learner corpora of written English. </a:t>
            </a:r>
            <a:endParaRPr lang="en-HK"/>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HK"/>
              <a:t>prosody refers collectively to variations in pitch, tempo, and rhythm</a:t>
            </a:r>
            <a:endParaRPr lang="en-US"/>
          </a:p>
        </p:txBody>
      </p:sp>
    </p:spTree>
    <p:extLst>
      <p:ext uri="{BB962C8B-B14F-4D97-AF65-F5344CB8AC3E}">
        <p14:creationId xmlns:p14="http://schemas.microsoft.com/office/powerpoint/2010/main" val="82907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Chan</a:t>
            </a:r>
            <a:r>
              <a:rPr lang="en-US" baseline="0"/>
              <a:t> (2010) studies the errors in written English of Hong Kong students  + refer to other studies on grammatical accuracy of written learner corpus  (references of Chan 2010; cited by ) </a:t>
            </a:r>
            <a:endParaRPr lang="en-US"/>
          </a:p>
        </p:txBody>
      </p:sp>
    </p:spTree>
    <p:extLst>
      <p:ext uri="{BB962C8B-B14F-4D97-AF65-F5344CB8AC3E}">
        <p14:creationId xmlns:p14="http://schemas.microsoft.com/office/powerpoint/2010/main" val="2364637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019299" y="1403349"/>
            <a:ext cx="5111752" cy="1136650"/>
          </a:xfrm>
        </p:spPr>
        <p:txBody>
          <a:bodyPr anchor="b">
            <a:noAutofit/>
          </a:bodyPr>
          <a:lstStyle>
            <a:lvl1pPr algn="ctr">
              <a:defRPr sz="4100">
                <a:effectLst/>
              </a:defRPr>
            </a:lvl1pPr>
          </a:lstStyle>
          <a:p>
            <a:r>
              <a:rPr lang="en-US"/>
              <a:t>Click to edit Master title style</a:t>
            </a:r>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6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87425" y="3778247"/>
            <a:ext cx="673100" cy="209550"/>
          </a:xfrm>
        </p:spPr>
        <p:txBody>
          <a:bodyPr/>
          <a:lstStyle/>
          <a:p>
            <a:fld id="{821EE4CA-AD41-4B54-8095-16FD1DFFEE43}" type="datetime1">
              <a:rPr lang="en-US" smtClean="0"/>
              <a:t>5/18/2018</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a:p>
        </p:txBody>
      </p:sp>
      <p:sp>
        <p:nvSpPr>
          <p:cNvPr id="6" name="Slide Number Placeholder 5"/>
          <p:cNvSpPr>
            <a:spLocks noGrp="1"/>
          </p:cNvSpPr>
          <p:nvPr>
            <p:ph type="sldNum" sz="quarter" idx="12"/>
          </p:nvPr>
        </p:nvSpPr>
        <p:spPr>
          <a:xfrm>
            <a:off x="6717676" y="3778247"/>
            <a:ext cx="413375" cy="209550"/>
          </a:xfrm>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97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4E7A9FBF-394B-4AF1-969A-F12358A28FC1}"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699965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A9FBF-394B-4AF1-969A-F12358A28FC1}"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9220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A9FBF-394B-4AF1-969A-F12358A28FC1}"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a:solidFill>
                  <a:schemeClr val="tx1"/>
                </a:solidFill>
                <a:effectLst/>
              </a:rPr>
              <a:t>”</a:t>
            </a:r>
          </a:p>
        </p:txBody>
      </p:sp>
      <p:cxnSp>
        <p:nvCxnSpPr>
          <p:cNvPr id="19" name="Straight Connector 18"/>
          <p:cNvCxnSpPr/>
          <p:nvPr/>
        </p:nvCxnSpPr>
        <p:spPr>
          <a:xfrm>
            <a:off x="1047127" y="310514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8293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A9FBF-394B-4AF1-969A-F12358A28FC1}"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40936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4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A9FBF-394B-4AF1-969A-F12358A28FC1}"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a:solidFill>
                  <a:schemeClr val="tx1"/>
                </a:solidFill>
                <a:effectLst/>
              </a:rPr>
              <a:t>”</a:t>
            </a:r>
          </a:p>
        </p:txBody>
      </p:sp>
      <p:cxnSp>
        <p:nvCxnSpPr>
          <p:cNvPr id="26" name="Straight Connector 25"/>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0552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4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A9FBF-394B-4AF1-969A-F12358A28FC1}"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4460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77B70-6B25-4EC4-8032-91837E64BD8D}"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676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503A2-41A5-4326-BFE4-ECB88CC50878}"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77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33914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DF7E4-2BB2-4867-9871-73A66F9D89AD}"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89213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08E1D9-1822-47CA-B27A-5897CBD5FEFE}" type="datetime1">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139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763AA2-739D-4483-A1DC-A7F7FDED8259}"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244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2F59E8-E5A4-4EA6-B5EC-26CE118B98EC}" type="datetime1">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69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A0015D-90D1-422D-8EA6-79297230B826}" type="datetime1">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15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28371-B18D-4346-A7F7-82EAC6807218}" type="datetime1">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83589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977C5727-FAD0-4493-8E0C-43BD28051CA8}"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10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19AFB331-4DA6-47A9-AB8D-AB09DB23AF51}" type="datetime1">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1295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800" b="0" i="0">
                <a:solidFill>
                  <a:schemeClr val="tx1"/>
                </a:solidFill>
                <a:effectLst/>
                <a:latin typeface="+mn-lt"/>
              </a:defRPr>
            </a:lvl1pPr>
          </a:lstStyle>
          <a:p>
            <a:fld id="{4E7A9FBF-394B-4AF1-969A-F12358A28FC1}" type="datetime1">
              <a:rPr lang="en-US" smtClean="0"/>
              <a:t>5/18/2018</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8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800" b="0" i="0">
                <a:solidFill>
                  <a:schemeClr val="tx1"/>
                </a:solidFill>
                <a:effectLst/>
                <a:latin typeface="+mn-lt"/>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62665762"/>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Lst>
  <p:hf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tunestotube.com/"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hyperlink" Target="https://warwick.ac.uk/fac/soc/al/research/collections/base/"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1584405" y="1217940"/>
            <a:ext cx="6049758" cy="1702193"/>
          </a:xfrm>
          <a:prstGeom prst="rect">
            <a:avLst/>
          </a:prstGeom>
        </p:spPr>
        <p:txBody>
          <a:bodyPr spcFirstLastPara="1" wrap="square" lIns="91425" tIns="91425" rIns="91425" bIns="91425" anchor="ctr" anchorCtr="0">
            <a:noAutofit/>
          </a:bodyPr>
          <a:lstStyle/>
          <a:p>
            <a:pPr>
              <a:lnSpc>
                <a:spcPct val="115000"/>
              </a:lnSpc>
              <a:spcBef>
                <a:spcPts val="0"/>
              </a:spcBef>
            </a:pPr>
            <a:r>
              <a:rPr lang="en" sz="2400" b="1">
                <a:solidFill>
                  <a:srgbClr val="000000"/>
                </a:solidFill>
                <a:latin typeface="Garamond"/>
                <a:ea typeface="Arial"/>
                <a:cs typeface="Calibri"/>
                <a:sym typeface="Arial"/>
              </a:rPr>
              <a:t>Automatic Generation of Transcripts of </a:t>
            </a:r>
            <a:r>
              <a:rPr lang="en" sz="2400" b="1">
                <a:solidFill>
                  <a:srgbClr val="000000"/>
                </a:solidFill>
                <a:latin typeface="Garamond"/>
                <a:ea typeface="Arial"/>
                <a:cs typeface="Calibri"/>
              </a:rPr>
              <a:t/>
            </a:r>
            <a:br>
              <a:rPr lang="en" sz="2400" b="1">
                <a:solidFill>
                  <a:srgbClr val="000000"/>
                </a:solidFill>
                <a:latin typeface="Garamond"/>
                <a:ea typeface="Arial"/>
                <a:cs typeface="Calibri"/>
              </a:rPr>
            </a:br>
            <a:r>
              <a:rPr lang="en" sz="2400" b="1">
                <a:solidFill>
                  <a:srgbClr val="000000"/>
                </a:solidFill>
                <a:latin typeface="Garamond"/>
                <a:ea typeface="Arial"/>
                <a:cs typeface="Calibri"/>
                <a:sym typeface="Arial"/>
              </a:rPr>
              <a:t>Student English Presentations </a:t>
            </a:r>
            <a:r>
              <a:rPr lang="en" sz="2400" b="1">
                <a:solidFill>
                  <a:srgbClr val="000000"/>
                </a:solidFill>
                <a:latin typeface="Garamond"/>
                <a:ea typeface="Arial"/>
                <a:cs typeface="Calibri"/>
              </a:rPr>
              <a:t/>
            </a:r>
            <a:br>
              <a:rPr lang="en" sz="2400" b="1">
                <a:solidFill>
                  <a:srgbClr val="000000"/>
                </a:solidFill>
                <a:latin typeface="Garamond"/>
                <a:ea typeface="Arial"/>
                <a:cs typeface="Calibri"/>
              </a:rPr>
            </a:br>
            <a:r>
              <a:rPr lang="en" sz="2400" b="1">
                <a:solidFill>
                  <a:srgbClr val="000000"/>
                </a:solidFill>
                <a:latin typeface="Garamond"/>
                <a:ea typeface="Arial"/>
                <a:cs typeface="Calibri"/>
                <a:sym typeface="Arial"/>
              </a:rPr>
              <a:t>using YouTube</a:t>
            </a:r>
            <a:endParaRPr lang="en-US" sz="2400" b="1">
              <a:solidFill>
                <a:srgbClr val="000000"/>
              </a:solidFill>
              <a:latin typeface="Garamond"/>
              <a:ea typeface="Arial"/>
              <a:cs typeface="Calibri"/>
            </a:endParaRPr>
          </a:p>
          <a:p>
            <a:pPr marL="0" lvl="0" indent="0">
              <a:spcBef>
                <a:spcPts val="0"/>
              </a:spcBef>
              <a:spcAft>
                <a:spcPts val="0"/>
              </a:spcAft>
              <a:buNone/>
            </a:pPr>
            <a:endParaRPr sz="2400" b="0">
              <a:latin typeface="Garamond"/>
              <a:cs typeface="Calibri"/>
            </a:endParaRPr>
          </a:p>
        </p:txBody>
      </p:sp>
      <p:sp>
        <p:nvSpPr>
          <p:cNvPr id="278" name="Shape 278"/>
          <p:cNvSpPr txBox="1">
            <a:spLocks noGrp="1"/>
          </p:cNvSpPr>
          <p:nvPr>
            <p:ph type="subTitle" idx="1"/>
          </p:nvPr>
        </p:nvSpPr>
        <p:spPr>
          <a:xfrm>
            <a:off x="1736557" y="2877316"/>
            <a:ext cx="55768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b="1"/>
              <a:t>Simon WANG</a:t>
            </a:r>
            <a:r>
              <a:rPr lang="zh-Hans" altLang="en-US" sz="1200" b="1"/>
              <a:t> </a:t>
            </a:r>
            <a:r>
              <a:rPr lang="en" sz="1200" b="1"/>
              <a:t>Peggy LAI</a:t>
            </a:r>
            <a:r>
              <a:rPr lang="zh-Hans" altLang="en-US" sz="1200" b="1"/>
              <a:t> </a:t>
            </a:r>
            <a:r>
              <a:rPr lang="en" sz="1200" b="1"/>
              <a:t>Louisa WONG</a:t>
            </a:r>
          </a:p>
          <a:p>
            <a:pPr>
              <a:spcBef>
                <a:spcPts val="0"/>
              </a:spcBef>
              <a:spcAft>
                <a:spcPts val="0"/>
              </a:spcAft>
            </a:pPr>
            <a:r>
              <a:rPr lang="en-US" altLang="zh-Hans" sz="1200"/>
              <a:t>Language</a:t>
            </a:r>
            <a:r>
              <a:rPr lang="zh-Hans" altLang="en-US" sz="1200"/>
              <a:t> </a:t>
            </a:r>
            <a:r>
              <a:rPr lang="en-US" altLang="zh-Hans" sz="1200"/>
              <a:t>Centre</a:t>
            </a:r>
            <a:r>
              <a:rPr lang="zh-Hans" altLang="en-US" sz="1200"/>
              <a:t> </a:t>
            </a:r>
            <a:endParaRPr lang="en" altLang="zh-Hans" sz="1200"/>
          </a:p>
          <a:p>
            <a:pPr>
              <a:spcBef>
                <a:spcPts val="0"/>
              </a:spcBef>
              <a:spcAft>
                <a:spcPts val="0"/>
              </a:spcAft>
            </a:pPr>
            <a:r>
              <a:rPr lang="en-US" altLang="zh-Hans" sz="1200"/>
              <a:t>Hong</a:t>
            </a:r>
            <a:r>
              <a:rPr lang="zh-Hans" altLang="en-US" sz="1200"/>
              <a:t> </a:t>
            </a:r>
            <a:r>
              <a:rPr lang="en-US" altLang="zh-Hans" sz="1200"/>
              <a:t>Kong</a:t>
            </a:r>
            <a:r>
              <a:rPr lang="zh-Hans" altLang="en-US" sz="1200"/>
              <a:t> </a:t>
            </a:r>
            <a:r>
              <a:rPr lang="en-US" altLang="zh-Hans" sz="1200"/>
              <a:t>Baptist</a:t>
            </a:r>
            <a:r>
              <a:rPr lang="zh-Hans" altLang="en-US" sz="1200"/>
              <a:t> </a:t>
            </a:r>
            <a:r>
              <a:rPr lang="en-US" altLang="zh-Hans" sz="1200"/>
              <a:t>University</a:t>
            </a:r>
            <a:r>
              <a:rPr lang="zh-Hans" altLang="en-US" sz="1200"/>
              <a:t>  </a:t>
            </a:r>
            <a:endParaRPr lang="en-HK" altLang="zh-Hans" sz="1200"/>
          </a:p>
          <a:p>
            <a:pPr marL="0" lvl="0" indent="0">
              <a:spcBef>
                <a:spcPts val="0"/>
              </a:spcBef>
              <a:spcAft>
                <a:spcPts val="0"/>
              </a:spcAft>
              <a:buNone/>
            </a:pPr>
            <a:endParaRPr lang="en-HK" altLang="zh-Hans" sz="1200"/>
          </a:p>
          <a:p>
            <a:pPr>
              <a:spcBef>
                <a:spcPts val="0"/>
              </a:spcBef>
              <a:spcAft>
                <a:spcPts val="0"/>
              </a:spcAft>
            </a:pPr>
            <a:r>
              <a:rPr lang="en-US" altLang="zh-Hans" sz="1200"/>
              <a:t>{</a:t>
            </a:r>
            <a:r>
              <a:rPr lang="en-US" altLang="zh-Hans" sz="1200" err="1"/>
              <a:t>simonwang</a:t>
            </a:r>
            <a:r>
              <a:rPr lang="en-US" altLang="zh-Hans" sz="1200"/>
              <a:t>,</a:t>
            </a:r>
            <a:r>
              <a:rPr lang="zh-Hans" altLang="en-US" sz="1200"/>
              <a:t> </a:t>
            </a:r>
            <a:r>
              <a:rPr lang="en-US" altLang="zh-Hans" sz="1200" err="1"/>
              <a:t>peggylai</a:t>
            </a:r>
            <a:r>
              <a:rPr lang="en-US" altLang="zh-Hans" sz="1200"/>
              <a:t>,</a:t>
            </a:r>
            <a:r>
              <a:rPr lang="zh-Hans" altLang="en-US" sz="1200"/>
              <a:t> </a:t>
            </a:r>
            <a:r>
              <a:rPr lang="en-US" altLang="zh-Hans" sz="1200" err="1"/>
              <a:t>louisawong</a:t>
            </a:r>
            <a:r>
              <a:rPr lang="en-US" altLang="zh-Hans" sz="1200"/>
              <a:t>}@hkbu.edu.hk</a:t>
            </a:r>
            <a:r>
              <a:rPr lang="zh-Hans" altLang="en-US" sz="1200"/>
              <a:t> </a:t>
            </a:r>
            <a:endParaRPr lang="en" altLang="zh-Hans" sz="1200"/>
          </a:p>
          <a:p>
            <a:pPr marL="0" lvl="0" indent="0">
              <a:spcBef>
                <a:spcPts val="0"/>
              </a:spcBef>
              <a:spcAft>
                <a:spcPts val="0"/>
              </a:spcAft>
              <a:buNone/>
            </a:pPr>
            <a:endParaRPr sz="120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a:t>
            </a:fld>
            <a:endParaRPr lang="en"/>
          </a:p>
        </p:txBody>
      </p:sp>
      <p:pic>
        <p:nvPicPr>
          <p:cNvPr id="2" name="Picture 1">
            <a:extLst>
              <a:ext uri="{FF2B5EF4-FFF2-40B4-BE49-F238E27FC236}">
                <a16:creationId xmlns:a16="http://schemas.microsoft.com/office/drawing/2014/main" id="{8511CAD4-08D8-4148-BB5F-F2475280D327}"/>
              </a:ext>
            </a:extLst>
          </p:cNvPr>
          <p:cNvPicPr>
            <a:picLocks noChangeAspect="1"/>
          </p:cNvPicPr>
          <p:nvPr/>
        </p:nvPicPr>
        <p:blipFill>
          <a:blip r:embed="rId3"/>
          <a:stretch>
            <a:fillRect/>
          </a:stretch>
        </p:blipFill>
        <p:spPr>
          <a:xfrm>
            <a:off x="705926" y="319760"/>
            <a:ext cx="2679700" cy="660400"/>
          </a:xfrm>
          <a:prstGeom prst="rect">
            <a:avLst/>
          </a:prstGeom>
        </p:spPr>
      </p:pic>
      <p:pic>
        <p:nvPicPr>
          <p:cNvPr id="3" name="Picture 2">
            <a:extLst>
              <a:ext uri="{FF2B5EF4-FFF2-40B4-BE49-F238E27FC236}">
                <a16:creationId xmlns:a16="http://schemas.microsoft.com/office/drawing/2014/main" id="{05F88BBD-FCB4-D049-8C5E-659299ECF2FC}"/>
              </a:ext>
            </a:extLst>
          </p:cNvPr>
          <p:cNvPicPr>
            <a:picLocks noChangeAspect="1"/>
          </p:cNvPicPr>
          <p:nvPr/>
        </p:nvPicPr>
        <p:blipFill>
          <a:blip r:embed="rId4"/>
          <a:stretch>
            <a:fillRect/>
          </a:stretch>
        </p:blipFill>
        <p:spPr>
          <a:xfrm>
            <a:off x="4393987" y="319760"/>
            <a:ext cx="3858915" cy="75295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40837-A589-2848-99A6-D9BC426437BF}"/>
              </a:ext>
            </a:extLst>
          </p:cNvPr>
          <p:cNvSpPr>
            <a:spLocks noGrp="1"/>
          </p:cNvSpPr>
          <p:nvPr>
            <p:ph type="title"/>
          </p:nvPr>
        </p:nvSpPr>
        <p:spPr/>
        <p:txBody>
          <a:bodyPr>
            <a:normAutofit/>
          </a:bodyPr>
          <a:lstStyle/>
          <a:p>
            <a:r>
              <a:rPr lang="en-US" altLang="zh-Hans"/>
              <a:t>CAPT</a:t>
            </a:r>
            <a:r>
              <a:rPr lang="zh-Hans" altLang="en-US"/>
              <a:t> </a:t>
            </a:r>
            <a:r>
              <a:rPr lang="en-US" altLang="zh-Hans"/>
              <a:t>tools</a:t>
            </a:r>
            <a:r>
              <a:rPr lang="zh-Hans" altLang="en-US"/>
              <a:t> </a:t>
            </a:r>
            <a:r>
              <a:rPr lang="en-US" altLang="zh-Hans"/>
              <a:t>powered</a:t>
            </a:r>
            <a:r>
              <a:rPr lang="zh-Hans" altLang="en-US"/>
              <a:t> </a:t>
            </a:r>
            <a:r>
              <a:rPr lang="en-US" altLang="zh-Hans"/>
              <a:t>by</a:t>
            </a:r>
            <a:r>
              <a:rPr lang="zh-Hans" altLang="en-US"/>
              <a:t> </a:t>
            </a:r>
            <a:r>
              <a:rPr lang="en-US" altLang="zh-Hans"/>
              <a:t>ASR</a:t>
            </a:r>
            <a:endParaRPr lang="en-US"/>
          </a:p>
        </p:txBody>
      </p:sp>
      <p:sp>
        <p:nvSpPr>
          <p:cNvPr id="3" name="Text Placeholder 2">
            <a:extLst>
              <a:ext uri="{FF2B5EF4-FFF2-40B4-BE49-F238E27FC236}">
                <a16:creationId xmlns:a16="http://schemas.microsoft.com/office/drawing/2014/main" id="{4B3ACAFA-4F29-6246-B1E1-247BA035DAF3}"/>
              </a:ext>
            </a:extLst>
          </p:cNvPr>
          <p:cNvSpPr>
            <a:spLocks noGrp="1"/>
          </p:cNvSpPr>
          <p:nvPr>
            <p:ph type="body" idx="1"/>
          </p:nvPr>
        </p:nvSpPr>
        <p:spPr>
          <a:xfrm>
            <a:off x="1303800" y="1597875"/>
            <a:ext cx="7030500" cy="2933775"/>
          </a:xfrm>
        </p:spPr>
        <p:txBody>
          <a:bodyPr>
            <a:normAutofit lnSpcReduction="10000"/>
          </a:bodyPr>
          <a:lstStyle/>
          <a:p>
            <a:r>
              <a:rPr lang="en-US"/>
              <a:t>Automatic Speech Recognition (ASR) </a:t>
            </a:r>
            <a:r>
              <a:rPr lang="en-US" altLang="zh-Hans"/>
              <a:t>technologies</a:t>
            </a:r>
            <a:r>
              <a:rPr lang="zh-Hans" altLang="en-US"/>
              <a:t> </a:t>
            </a:r>
            <a:r>
              <a:rPr lang="en-US" altLang="zh-Hans"/>
              <a:t>have</a:t>
            </a:r>
            <a:r>
              <a:rPr lang="zh-Hans" altLang="en-US"/>
              <a:t> </a:t>
            </a:r>
            <a:r>
              <a:rPr lang="en-US" altLang="zh-Hans"/>
              <a:t>been</a:t>
            </a:r>
            <a:r>
              <a:rPr lang="zh-Hans" altLang="en-US"/>
              <a:t> </a:t>
            </a:r>
            <a:r>
              <a:rPr lang="en-US" altLang="zh-Hans"/>
              <a:t>used</a:t>
            </a:r>
            <a:r>
              <a:rPr lang="zh-Hans" altLang="en-US"/>
              <a:t> </a:t>
            </a:r>
            <a:r>
              <a:rPr lang="en-US" altLang="zh-Hans"/>
              <a:t>for</a:t>
            </a:r>
            <a:r>
              <a:rPr lang="zh-Hans" altLang="en-US"/>
              <a:t> </a:t>
            </a:r>
            <a:r>
              <a:rPr lang="en-US" altLang="zh-Hans"/>
              <a:t>Computer</a:t>
            </a:r>
            <a:r>
              <a:rPr lang="en-US"/>
              <a:t> Assisted Pronunciation Training (CAPT)</a:t>
            </a:r>
            <a:r>
              <a:rPr lang="zh-Hans" altLang="en-US"/>
              <a:t> </a:t>
            </a:r>
            <a:r>
              <a:rPr lang="en-HK"/>
              <a:t>(</a:t>
            </a:r>
            <a:r>
              <a:rPr lang="en-HK" err="1"/>
              <a:t>Golonka</a:t>
            </a:r>
            <a:r>
              <a:rPr lang="en-HK"/>
              <a:t>, Bowles, Frank, Richardson, &amp; </a:t>
            </a:r>
            <a:r>
              <a:rPr lang="en-HK" err="1"/>
              <a:t>Freynik</a:t>
            </a:r>
            <a:r>
              <a:rPr lang="en-HK"/>
              <a:t>, 2014</a:t>
            </a:r>
            <a:r>
              <a:rPr lang="en-US" altLang="zh-Hans"/>
              <a:t>;</a:t>
            </a:r>
            <a:r>
              <a:rPr lang="zh-Hans" altLang="en-US"/>
              <a:t> </a:t>
            </a:r>
            <a:r>
              <a:rPr lang="en-HK"/>
              <a:t>Levis, 2007)</a:t>
            </a:r>
          </a:p>
          <a:p>
            <a:pPr lvl="1"/>
            <a:r>
              <a:rPr lang="en-US" altLang="zh-Hans"/>
              <a:t>CAPT</a:t>
            </a:r>
            <a:r>
              <a:rPr lang="zh-Hans" altLang="en-US"/>
              <a:t> </a:t>
            </a:r>
            <a:r>
              <a:rPr lang="en-US" altLang="zh-Hans"/>
              <a:t>systems</a:t>
            </a:r>
            <a:r>
              <a:rPr lang="zh-Hans" altLang="en-US"/>
              <a:t> </a:t>
            </a:r>
            <a:r>
              <a:rPr lang="en-US" altLang="zh-Hans"/>
              <a:t>can</a:t>
            </a:r>
            <a:r>
              <a:rPr lang="zh-Hans" altLang="en-US"/>
              <a:t> </a:t>
            </a:r>
            <a:r>
              <a:rPr lang="en-US" altLang="zh-Hans"/>
              <a:t>help</a:t>
            </a:r>
            <a:r>
              <a:rPr lang="zh-Hans" altLang="en-US"/>
              <a:t> </a:t>
            </a:r>
            <a:r>
              <a:rPr lang="en-US" altLang="zh-Hans"/>
              <a:t>students</a:t>
            </a:r>
            <a:r>
              <a:rPr lang="zh-Hans" altLang="en-US"/>
              <a:t> </a:t>
            </a:r>
            <a:r>
              <a:rPr lang="en-US" altLang="zh-Hans"/>
              <a:t>improve</a:t>
            </a:r>
            <a:r>
              <a:rPr lang="zh-Hans" altLang="en-US"/>
              <a:t> </a:t>
            </a:r>
            <a:r>
              <a:rPr lang="en-US" altLang="zh-Hans"/>
              <a:t>their</a:t>
            </a:r>
            <a:r>
              <a:rPr lang="zh-Hans" altLang="en-US"/>
              <a:t> </a:t>
            </a:r>
            <a:r>
              <a:rPr lang="en-US" altLang="zh-Hans"/>
              <a:t>pronunciation</a:t>
            </a:r>
            <a:r>
              <a:rPr lang="zh-Hans" altLang="en-US"/>
              <a:t> </a:t>
            </a:r>
            <a:r>
              <a:rPr lang="en-US" altLang="zh-Hans"/>
              <a:t>e.g.</a:t>
            </a:r>
            <a:r>
              <a:rPr lang="zh-Hans" altLang="en-US"/>
              <a:t> </a:t>
            </a:r>
            <a:r>
              <a:rPr lang="en-US" altLang="zh-Hans"/>
              <a:t>programs</a:t>
            </a:r>
            <a:r>
              <a:rPr lang="zh-Hans" altLang="en-US"/>
              <a:t> </a:t>
            </a:r>
            <a:r>
              <a:rPr lang="en-US" altLang="zh-Hans"/>
              <a:t>that</a:t>
            </a:r>
            <a:r>
              <a:rPr lang="zh-Hans" altLang="en-US"/>
              <a:t> </a:t>
            </a:r>
            <a:r>
              <a:rPr lang="en-US" altLang="zh-Hans"/>
              <a:t>acoustically</a:t>
            </a:r>
            <a:r>
              <a:rPr lang="zh-Hans" altLang="en-US"/>
              <a:t> </a:t>
            </a:r>
            <a:r>
              <a:rPr lang="en-US" altLang="zh-Hans" err="1"/>
              <a:t>analyse</a:t>
            </a:r>
            <a:r>
              <a:rPr lang="zh-Hans" altLang="en-US"/>
              <a:t> </a:t>
            </a:r>
            <a:r>
              <a:rPr lang="en-US" altLang="zh-Hans"/>
              <a:t>student</a:t>
            </a:r>
            <a:r>
              <a:rPr lang="zh-Hans" altLang="en-US"/>
              <a:t> </a:t>
            </a:r>
            <a:r>
              <a:rPr lang="en-US" altLang="zh-Hans"/>
              <a:t>and</a:t>
            </a:r>
            <a:r>
              <a:rPr lang="zh-Hans" altLang="en-US"/>
              <a:t> </a:t>
            </a:r>
            <a:r>
              <a:rPr lang="en-US" altLang="zh-Hans"/>
              <a:t>sample</a:t>
            </a:r>
            <a:r>
              <a:rPr lang="zh-Hans" altLang="en-US"/>
              <a:t> </a:t>
            </a:r>
            <a:r>
              <a:rPr lang="en-US" altLang="zh-Hans"/>
              <a:t>speeches</a:t>
            </a:r>
            <a:r>
              <a:rPr lang="zh-Hans" altLang="en-US"/>
              <a:t> </a:t>
            </a:r>
            <a:r>
              <a:rPr lang="en-US" altLang="zh-Hans"/>
              <a:t>and</a:t>
            </a:r>
            <a:r>
              <a:rPr lang="zh-Hans" altLang="en-US"/>
              <a:t> </a:t>
            </a:r>
            <a:r>
              <a:rPr lang="en-US" altLang="zh-Hans"/>
              <a:t>provide</a:t>
            </a:r>
            <a:r>
              <a:rPr lang="zh-Hans" altLang="en-US"/>
              <a:t> </a:t>
            </a:r>
            <a:r>
              <a:rPr lang="en-US" altLang="zh-Hans"/>
              <a:t>visual</a:t>
            </a:r>
            <a:r>
              <a:rPr lang="zh-Hans" altLang="en-US"/>
              <a:t> </a:t>
            </a:r>
            <a:r>
              <a:rPr lang="en-US" altLang="zh-Hans"/>
              <a:t>feedback</a:t>
            </a:r>
            <a:r>
              <a:rPr lang="zh-Hans" altLang="en-US"/>
              <a:t> </a:t>
            </a:r>
            <a:r>
              <a:rPr lang="en-US" altLang="zh-Hans"/>
              <a:t>(e.g.</a:t>
            </a:r>
            <a:r>
              <a:rPr lang="en-HK"/>
              <a:t> </a:t>
            </a:r>
            <a:r>
              <a:rPr lang="en-HK" err="1"/>
              <a:t>Hardison</a:t>
            </a:r>
            <a:r>
              <a:rPr lang="en-HK"/>
              <a:t>, 2004</a:t>
            </a:r>
            <a:r>
              <a:rPr lang="en-US" altLang="zh-Hans"/>
              <a:t>)</a:t>
            </a:r>
            <a:r>
              <a:rPr lang="zh-Hans" altLang="en-US"/>
              <a:t>  </a:t>
            </a:r>
            <a:endParaRPr lang="en-HK" altLang="zh-Hans"/>
          </a:p>
          <a:p>
            <a:pPr lvl="1"/>
            <a:r>
              <a:rPr lang="en-US" altLang="zh-Hans"/>
              <a:t>Low</a:t>
            </a:r>
            <a:r>
              <a:rPr lang="zh-Hans" altLang="en-US"/>
              <a:t> </a:t>
            </a:r>
            <a:r>
              <a:rPr lang="en-US" altLang="zh-Hans"/>
              <a:t>correlation</a:t>
            </a:r>
            <a:r>
              <a:rPr lang="zh-Hans" altLang="en-US"/>
              <a:t> </a:t>
            </a:r>
            <a:r>
              <a:rPr lang="en-US" altLang="zh-Hans"/>
              <a:t>between</a:t>
            </a:r>
            <a:r>
              <a:rPr lang="zh-Hans" altLang="en-US"/>
              <a:t> </a:t>
            </a:r>
            <a:r>
              <a:rPr lang="en-US" altLang="zh-Hans"/>
              <a:t>software</a:t>
            </a:r>
            <a:r>
              <a:rPr lang="zh-Hans" altLang="en-US"/>
              <a:t> </a:t>
            </a:r>
            <a:r>
              <a:rPr lang="en-US" altLang="zh-Hans"/>
              <a:t>scores</a:t>
            </a:r>
            <a:r>
              <a:rPr lang="zh-Hans" altLang="en-US"/>
              <a:t> </a:t>
            </a:r>
            <a:r>
              <a:rPr lang="en-US" altLang="zh-Hans"/>
              <a:t>and</a:t>
            </a:r>
            <a:r>
              <a:rPr lang="zh-Hans" altLang="en-US"/>
              <a:t> </a:t>
            </a:r>
            <a:r>
              <a:rPr lang="en-US" altLang="zh-Hans"/>
              <a:t>human</a:t>
            </a:r>
            <a:r>
              <a:rPr lang="zh-Hans" altLang="en-US"/>
              <a:t> </a:t>
            </a:r>
            <a:r>
              <a:rPr lang="en-US" altLang="zh-Hans"/>
              <a:t>scores</a:t>
            </a:r>
            <a:r>
              <a:rPr lang="zh-Hans" altLang="en-US"/>
              <a:t> </a:t>
            </a:r>
            <a:r>
              <a:rPr lang="en-US" altLang="zh-Hans"/>
              <a:t>(e.g.</a:t>
            </a:r>
            <a:r>
              <a:rPr lang="zh-Hans" altLang="en-US"/>
              <a:t> </a:t>
            </a:r>
            <a:r>
              <a:rPr lang="en-US" altLang="zh-Hans"/>
              <a:t>Kim,</a:t>
            </a:r>
            <a:r>
              <a:rPr lang="zh-Hans" altLang="en-US"/>
              <a:t> </a:t>
            </a:r>
            <a:r>
              <a:rPr lang="en-US" altLang="zh-Hans"/>
              <a:t>2006)</a:t>
            </a:r>
            <a:r>
              <a:rPr lang="zh-Hans" altLang="en-US"/>
              <a:t> </a:t>
            </a:r>
            <a:endParaRPr lang="en-US" altLang="zh-Hans"/>
          </a:p>
          <a:p>
            <a:pPr lvl="1"/>
            <a:r>
              <a:rPr lang="en-US" altLang="zh-Hans"/>
              <a:t>Most</a:t>
            </a:r>
            <a:r>
              <a:rPr lang="zh-Hans" altLang="en-US"/>
              <a:t> </a:t>
            </a:r>
            <a:r>
              <a:rPr lang="en-US" altLang="zh-Hans"/>
              <a:t>CAPT</a:t>
            </a:r>
            <a:r>
              <a:rPr lang="zh-Hans" altLang="en-US"/>
              <a:t> </a:t>
            </a:r>
            <a:r>
              <a:rPr lang="en-US" altLang="zh-Hans"/>
              <a:t>systems</a:t>
            </a:r>
            <a:r>
              <a:rPr lang="zh-Hans" altLang="en-US"/>
              <a:t> </a:t>
            </a:r>
            <a:r>
              <a:rPr lang="en-US" altLang="zh-Hans"/>
              <a:t>are</a:t>
            </a:r>
            <a:r>
              <a:rPr lang="zh-Hans" altLang="en-US"/>
              <a:t> </a:t>
            </a:r>
            <a:r>
              <a:rPr lang="en-US" altLang="zh-Hans"/>
              <a:t>proprietary</a:t>
            </a:r>
            <a:r>
              <a:rPr lang="zh-Hans" altLang="en-US"/>
              <a:t> </a:t>
            </a:r>
            <a:r>
              <a:rPr lang="en-US" altLang="zh-Hans"/>
              <a:t>(not</a:t>
            </a:r>
            <a:r>
              <a:rPr lang="zh-Hans" altLang="en-US"/>
              <a:t> </a:t>
            </a:r>
            <a:r>
              <a:rPr lang="en-US" altLang="zh-Hans"/>
              <a:t>freely</a:t>
            </a:r>
            <a:r>
              <a:rPr lang="zh-Hans" altLang="en-US"/>
              <a:t> </a:t>
            </a:r>
            <a:r>
              <a:rPr lang="en-US" altLang="zh-Hans"/>
              <a:t>available),</a:t>
            </a:r>
            <a:r>
              <a:rPr lang="zh-Hans" altLang="en-US"/>
              <a:t> </a:t>
            </a:r>
            <a:r>
              <a:rPr lang="en-US" altLang="zh-Hans"/>
              <a:t>e.g.</a:t>
            </a:r>
            <a:r>
              <a:rPr lang="zh-Hans" altLang="en-US"/>
              <a:t> </a:t>
            </a:r>
            <a:r>
              <a:rPr lang="en-HK" altLang="zh-Hans"/>
              <a:t>Speaking English 60 Junior</a:t>
            </a:r>
            <a:r>
              <a:rPr lang="zh-Hans" altLang="en-US"/>
              <a:t> </a:t>
            </a:r>
            <a:r>
              <a:rPr lang="en-HK"/>
              <a:t>(</a:t>
            </a:r>
            <a:r>
              <a:rPr lang="en-HK" err="1"/>
              <a:t>Ahn</a:t>
            </a:r>
            <a:r>
              <a:rPr lang="en-HK"/>
              <a:t> &amp; Lee, 2016)</a:t>
            </a:r>
            <a:r>
              <a:rPr lang="en-US" altLang="zh-Hans"/>
              <a:t>;</a:t>
            </a:r>
            <a:r>
              <a:rPr lang="zh-Hans" altLang="en-US"/>
              <a:t> </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693922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6D574F-319D-7A46-896E-CBCF4FD9632C}"/>
              </a:ext>
            </a:extLst>
          </p:cNvPr>
          <p:cNvSpPr>
            <a:spLocks noGrp="1"/>
          </p:cNvSpPr>
          <p:nvPr>
            <p:ph type="body" idx="1"/>
          </p:nvPr>
        </p:nvSpPr>
        <p:spPr>
          <a:xfrm>
            <a:off x="1940444" y="4313435"/>
            <a:ext cx="7030500" cy="416850"/>
          </a:xfrm>
        </p:spPr>
        <p:txBody>
          <a:bodyPr>
            <a:normAutofit fontScale="92500" lnSpcReduction="10000"/>
          </a:bodyPr>
          <a:lstStyle/>
          <a:p>
            <a:pPr marL="146050" indent="0">
              <a:buNone/>
            </a:pPr>
            <a:r>
              <a:rPr lang="en-US" altLang="zh-Hans" err="1"/>
              <a:t>Fluspeak</a:t>
            </a:r>
            <a:r>
              <a:rPr lang="en-US" altLang="zh-Hans"/>
              <a:t>,</a:t>
            </a:r>
            <a:r>
              <a:rPr lang="zh-Hans" altLang="en-US"/>
              <a:t> </a:t>
            </a:r>
            <a:r>
              <a:rPr lang="en-US" altLang="zh-Hans"/>
              <a:t>a</a:t>
            </a:r>
            <a:r>
              <a:rPr lang="zh-Hans" altLang="en-US"/>
              <a:t> </a:t>
            </a:r>
            <a:r>
              <a:rPr lang="en-US" altLang="zh-Hans"/>
              <a:t>CAPT</a:t>
            </a:r>
            <a:r>
              <a:rPr lang="zh-Hans" altLang="en-US"/>
              <a:t> </a:t>
            </a:r>
            <a:r>
              <a:rPr lang="en-US" altLang="zh-Hans"/>
              <a:t>tool</a:t>
            </a:r>
            <a:r>
              <a:rPr lang="zh-Hans" altLang="en-US"/>
              <a:t> </a:t>
            </a:r>
            <a:r>
              <a:rPr lang="en-US" altLang="zh-Hans"/>
              <a:t>studied</a:t>
            </a:r>
            <a:r>
              <a:rPr lang="zh-Hans" altLang="en-US"/>
              <a:t> </a:t>
            </a:r>
            <a:r>
              <a:rPr lang="en-US" altLang="zh-Hans"/>
              <a:t>by</a:t>
            </a:r>
            <a:r>
              <a:rPr lang="zh-Hans" altLang="en-US"/>
              <a:t> </a:t>
            </a:r>
            <a:r>
              <a:rPr lang="en-US" altLang="zh-Hans"/>
              <a:t>Kim</a:t>
            </a:r>
            <a:r>
              <a:rPr lang="zh-Hans" altLang="en-US"/>
              <a:t> </a:t>
            </a:r>
            <a:r>
              <a:rPr lang="en-US" altLang="zh-Hans"/>
              <a:t>(2006)</a:t>
            </a:r>
            <a:r>
              <a:rPr lang="zh-Hans" altLang="en-US"/>
              <a:t> </a:t>
            </a:r>
            <a:endParaRPr lang="en-US"/>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pic>
        <p:nvPicPr>
          <p:cNvPr id="4" name="Picture 3">
            <a:extLst>
              <a:ext uri="{FF2B5EF4-FFF2-40B4-BE49-F238E27FC236}">
                <a16:creationId xmlns:a16="http://schemas.microsoft.com/office/drawing/2014/main" id="{22020E77-0B04-C443-A22A-FDE3D7AA81A5}"/>
              </a:ext>
            </a:extLst>
          </p:cNvPr>
          <p:cNvPicPr>
            <a:picLocks noChangeAspect="1"/>
          </p:cNvPicPr>
          <p:nvPr/>
        </p:nvPicPr>
        <p:blipFill>
          <a:blip r:embed="rId2"/>
          <a:stretch>
            <a:fillRect/>
          </a:stretch>
        </p:blipFill>
        <p:spPr>
          <a:xfrm>
            <a:off x="1962710" y="387457"/>
            <a:ext cx="5329243" cy="3880991"/>
          </a:xfrm>
          <a:prstGeom prst="rect">
            <a:avLst/>
          </a:prstGeom>
        </p:spPr>
      </p:pic>
    </p:spTree>
    <p:extLst>
      <p:ext uri="{BB962C8B-B14F-4D97-AF65-F5344CB8AC3E}">
        <p14:creationId xmlns:p14="http://schemas.microsoft.com/office/powerpoint/2010/main" val="2598492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0842-6603-454C-B702-1D8A5629C653}"/>
              </a:ext>
            </a:extLst>
          </p:cNvPr>
          <p:cNvSpPr>
            <a:spLocks noGrp="1"/>
          </p:cNvSpPr>
          <p:nvPr>
            <p:ph type="title"/>
          </p:nvPr>
        </p:nvSpPr>
        <p:spPr/>
        <p:txBody>
          <a:bodyPr>
            <a:normAutofit/>
          </a:bodyPr>
          <a:lstStyle/>
          <a:p>
            <a:r>
              <a:rPr lang="en-US" altLang="zh-Hans"/>
              <a:t>Detect</a:t>
            </a:r>
            <a:r>
              <a:rPr lang="zh-Hans" altLang="en-US"/>
              <a:t> </a:t>
            </a:r>
            <a:r>
              <a:rPr lang="en-US" altLang="zh-Hans"/>
              <a:t>pronunciation</a:t>
            </a:r>
            <a:r>
              <a:rPr lang="zh-Hans" altLang="en-US"/>
              <a:t> </a:t>
            </a:r>
            <a:r>
              <a:rPr lang="en-US" altLang="zh-Hans"/>
              <a:t>errors</a:t>
            </a:r>
            <a:r>
              <a:rPr lang="zh-Hans" altLang="en-US"/>
              <a:t> </a:t>
            </a:r>
            <a:r>
              <a:rPr lang="en-US" altLang="zh-Hans"/>
              <a:t>in</a:t>
            </a:r>
            <a:r>
              <a:rPr lang="zh-Hans" altLang="en-US"/>
              <a:t> </a:t>
            </a:r>
            <a:r>
              <a:rPr lang="en-US" altLang="zh-Hans"/>
              <a:t>transcripts</a:t>
            </a:r>
            <a:endParaRPr lang="en-US"/>
          </a:p>
        </p:txBody>
      </p:sp>
      <p:sp>
        <p:nvSpPr>
          <p:cNvPr id="3" name="Text Placeholder 2">
            <a:extLst>
              <a:ext uri="{FF2B5EF4-FFF2-40B4-BE49-F238E27FC236}">
                <a16:creationId xmlns:a16="http://schemas.microsoft.com/office/drawing/2014/main" id="{F2DE350C-9C97-9043-9B59-CEE985692704}"/>
              </a:ext>
            </a:extLst>
          </p:cNvPr>
          <p:cNvSpPr>
            <a:spLocks noGrp="1"/>
          </p:cNvSpPr>
          <p:nvPr>
            <p:ph type="body" idx="1"/>
          </p:nvPr>
        </p:nvSpPr>
        <p:spPr>
          <a:xfrm>
            <a:off x="1274112" y="1374017"/>
            <a:ext cx="7030500" cy="2541600"/>
          </a:xfrm>
        </p:spPr>
        <p:txBody>
          <a:bodyPr>
            <a:normAutofit fontScale="77500" lnSpcReduction="20000"/>
          </a:bodyPr>
          <a:lstStyle/>
          <a:p>
            <a:pPr>
              <a:lnSpc>
                <a:spcPct val="150000"/>
              </a:lnSpc>
            </a:pPr>
            <a:r>
              <a:rPr lang="en-US" altLang="zh-Hans"/>
              <a:t>A</a:t>
            </a:r>
            <a:r>
              <a:rPr lang="zh-Hans" altLang="en-US"/>
              <a:t> </a:t>
            </a:r>
            <a:r>
              <a:rPr lang="en-US" altLang="zh-Hans"/>
              <a:t>rather</a:t>
            </a:r>
            <a:r>
              <a:rPr lang="zh-Hans" altLang="en-US"/>
              <a:t> </a:t>
            </a:r>
            <a:r>
              <a:rPr lang="en-US" altLang="zh-Hans"/>
              <a:t>simple</a:t>
            </a:r>
            <a:r>
              <a:rPr lang="zh-Hans" altLang="en-US"/>
              <a:t> </a:t>
            </a:r>
            <a:r>
              <a:rPr lang="en-US" altLang="zh-Hans"/>
              <a:t>approach:</a:t>
            </a:r>
            <a:r>
              <a:rPr lang="zh-Hans" altLang="en-US"/>
              <a:t> </a:t>
            </a:r>
            <a:r>
              <a:rPr lang="en-US" altLang="zh-Hans"/>
              <a:t>compare</a:t>
            </a:r>
            <a:r>
              <a:rPr lang="zh-Hans" altLang="en-US"/>
              <a:t> </a:t>
            </a:r>
            <a:r>
              <a:rPr lang="en-US" altLang="zh-Hans"/>
              <a:t>the</a:t>
            </a:r>
            <a:r>
              <a:rPr lang="zh-Hans" altLang="en-US"/>
              <a:t> </a:t>
            </a:r>
            <a:r>
              <a:rPr lang="en-US" altLang="zh-Hans"/>
              <a:t>transcript</a:t>
            </a:r>
            <a:r>
              <a:rPr lang="zh-Hans" altLang="en-US"/>
              <a:t> </a:t>
            </a:r>
            <a:r>
              <a:rPr lang="en-US" altLang="zh-Hans"/>
              <a:t>generated</a:t>
            </a:r>
            <a:r>
              <a:rPr lang="zh-Hans" altLang="en-US"/>
              <a:t> </a:t>
            </a:r>
            <a:r>
              <a:rPr lang="en-US" altLang="zh-Hans"/>
              <a:t>by</a:t>
            </a:r>
            <a:r>
              <a:rPr lang="zh-Hans" altLang="en-US"/>
              <a:t> </a:t>
            </a:r>
            <a:r>
              <a:rPr lang="en-US" altLang="zh-Hans"/>
              <a:t>YouTube</a:t>
            </a:r>
            <a:r>
              <a:rPr lang="zh-Hans" altLang="en-US"/>
              <a:t> </a:t>
            </a:r>
            <a:r>
              <a:rPr lang="en-US" altLang="zh-Hans"/>
              <a:t>with</a:t>
            </a:r>
            <a:r>
              <a:rPr lang="zh-Hans" altLang="en-US"/>
              <a:t> </a:t>
            </a:r>
            <a:r>
              <a:rPr lang="en-US" altLang="zh-Hans"/>
              <a:t>the</a:t>
            </a:r>
            <a:r>
              <a:rPr lang="zh-Hans" altLang="en-US"/>
              <a:t> </a:t>
            </a:r>
            <a:r>
              <a:rPr lang="en-US" altLang="zh-Hans"/>
              <a:t>original</a:t>
            </a:r>
            <a:r>
              <a:rPr lang="zh-Hans" altLang="en-US"/>
              <a:t> </a:t>
            </a:r>
            <a:r>
              <a:rPr lang="en-US" altLang="zh-Hans"/>
              <a:t>transcripts</a:t>
            </a:r>
            <a:r>
              <a:rPr lang="zh-Hans" altLang="en-US"/>
              <a:t> </a:t>
            </a:r>
            <a:r>
              <a:rPr lang="en-US" altLang="zh-Hans"/>
              <a:t>(written</a:t>
            </a:r>
            <a:r>
              <a:rPr lang="zh-Hans" altLang="en-US"/>
              <a:t> </a:t>
            </a:r>
            <a:r>
              <a:rPr lang="en-US" altLang="zh-Hans"/>
              <a:t>or</a:t>
            </a:r>
            <a:r>
              <a:rPr lang="zh-Hans" altLang="en-US"/>
              <a:t> </a:t>
            </a:r>
            <a:r>
              <a:rPr lang="en-US" altLang="zh-Hans"/>
              <a:t>not)</a:t>
            </a:r>
            <a:r>
              <a:rPr lang="zh-Hans" altLang="en-US"/>
              <a:t> </a:t>
            </a:r>
            <a:endParaRPr lang="en-HK" altLang="zh-Hans"/>
          </a:p>
          <a:p>
            <a:pPr>
              <a:lnSpc>
                <a:spcPct val="150000"/>
              </a:lnSpc>
            </a:pPr>
            <a:r>
              <a:rPr lang="en-US" altLang="zh-Hans"/>
              <a:t>Not</a:t>
            </a:r>
            <a:r>
              <a:rPr lang="zh-Hans" altLang="en-US"/>
              <a:t> </a:t>
            </a:r>
            <a:r>
              <a:rPr lang="en-US" altLang="zh-Hans"/>
              <a:t>all</a:t>
            </a:r>
            <a:r>
              <a:rPr lang="zh-Hans" altLang="en-US"/>
              <a:t> </a:t>
            </a:r>
            <a:r>
              <a:rPr lang="en-US" altLang="zh-Hans"/>
              <a:t>the</a:t>
            </a:r>
            <a:r>
              <a:rPr lang="zh-Hans" altLang="en-US"/>
              <a:t> </a:t>
            </a:r>
            <a:r>
              <a:rPr lang="en-US" altLang="zh-Hans"/>
              <a:t>mistakes</a:t>
            </a:r>
            <a:r>
              <a:rPr lang="zh-Hans" altLang="en-US"/>
              <a:t> </a:t>
            </a:r>
            <a:r>
              <a:rPr lang="en-US" altLang="zh-Hans"/>
              <a:t>are</a:t>
            </a:r>
            <a:r>
              <a:rPr lang="zh-Hans" altLang="en-US"/>
              <a:t> </a:t>
            </a:r>
            <a:r>
              <a:rPr lang="en-US" altLang="zh-Hans"/>
              <a:t>due</a:t>
            </a:r>
            <a:r>
              <a:rPr lang="zh-Hans" altLang="en-US"/>
              <a:t> </a:t>
            </a:r>
            <a:r>
              <a:rPr lang="en-US" altLang="zh-Hans"/>
              <a:t>to</a:t>
            </a:r>
            <a:r>
              <a:rPr lang="zh-Hans" altLang="en-US"/>
              <a:t> </a:t>
            </a:r>
            <a:r>
              <a:rPr lang="en-US" altLang="zh-Hans"/>
              <a:t>mispronunciation</a:t>
            </a:r>
            <a:r>
              <a:rPr lang="zh-Hans" altLang="en-US"/>
              <a:t> </a:t>
            </a:r>
            <a:endParaRPr lang="en-HK" altLang="zh-Hans"/>
          </a:p>
          <a:p>
            <a:pPr lvl="1">
              <a:lnSpc>
                <a:spcPct val="120000"/>
              </a:lnSpc>
              <a:spcBef>
                <a:spcPts val="600"/>
              </a:spcBef>
            </a:pPr>
            <a:r>
              <a:rPr lang="en-US" altLang="zh-Hans"/>
              <a:t>Imperfect</a:t>
            </a:r>
            <a:r>
              <a:rPr lang="zh-Hans" altLang="en-US"/>
              <a:t> </a:t>
            </a:r>
            <a:r>
              <a:rPr lang="en-US" altLang="zh-Hans"/>
              <a:t>algorithm</a:t>
            </a:r>
            <a:r>
              <a:rPr lang="zh-Hans" altLang="en-US"/>
              <a:t> </a:t>
            </a:r>
            <a:endParaRPr lang="en-US" altLang="zh-Hans"/>
          </a:p>
          <a:p>
            <a:pPr lvl="1">
              <a:lnSpc>
                <a:spcPct val="120000"/>
              </a:lnSpc>
              <a:spcBef>
                <a:spcPts val="600"/>
              </a:spcBef>
            </a:pPr>
            <a:r>
              <a:rPr lang="en-US" altLang="zh-Hans"/>
              <a:t>Poor</a:t>
            </a:r>
            <a:r>
              <a:rPr lang="zh-Hans" altLang="en-US"/>
              <a:t> </a:t>
            </a:r>
            <a:r>
              <a:rPr lang="en-US" altLang="zh-Hans"/>
              <a:t>audio</a:t>
            </a:r>
            <a:r>
              <a:rPr lang="zh-Hans" altLang="en-US"/>
              <a:t> </a:t>
            </a:r>
            <a:r>
              <a:rPr lang="en-US" altLang="zh-Hans"/>
              <a:t>quality</a:t>
            </a:r>
            <a:r>
              <a:rPr lang="zh-Hans" altLang="en-US"/>
              <a:t> </a:t>
            </a:r>
            <a:endParaRPr lang="en-HK" altLang="zh-Hans"/>
          </a:p>
          <a:p>
            <a:pPr lvl="1">
              <a:lnSpc>
                <a:spcPct val="120000"/>
              </a:lnSpc>
              <a:spcBef>
                <a:spcPts val="600"/>
              </a:spcBef>
            </a:pPr>
            <a:r>
              <a:rPr lang="en-US" altLang="zh-Hans"/>
              <a:t>Usage</a:t>
            </a:r>
            <a:r>
              <a:rPr lang="zh-Hans" altLang="en-US"/>
              <a:t> </a:t>
            </a:r>
            <a:r>
              <a:rPr lang="en-US" altLang="zh-Hans"/>
              <a:t>and</a:t>
            </a:r>
            <a:r>
              <a:rPr lang="zh-Hans" altLang="en-US"/>
              <a:t> </a:t>
            </a:r>
            <a:r>
              <a:rPr lang="en-US" altLang="zh-Hans"/>
              <a:t>collocation</a:t>
            </a:r>
            <a:r>
              <a:rPr lang="zh-Hans" altLang="en-US"/>
              <a:t> </a:t>
            </a:r>
            <a:r>
              <a:rPr lang="en-US" altLang="zh-Hans"/>
              <a:t>errors</a:t>
            </a:r>
          </a:p>
          <a:p>
            <a:pPr>
              <a:lnSpc>
                <a:spcPct val="150000"/>
              </a:lnSpc>
            </a:pPr>
            <a:r>
              <a:rPr lang="en-US" altLang="zh-Hans"/>
              <a:t>Some</a:t>
            </a:r>
            <a:r>
              <a:rPr lang="zh-Hans" altLang="en-US"/>
              <a:t> </a:t>
            </a:r>
            <a:r>
              <a:rPr lang="en-US" altLang="zh-Hans"/>
              <a:t>pronunciation</a:t>
            </a:r>
            <a:r>
              <a:rPr lang="zh-Hans" altLang="en-US"/>
              <a:t> </a:t>
            </a:r>
            <a:r>
              <a:rPr lang="en-US" altLang="zh-Hans"/>
              <a:t>errors</a:t>
            </a:r>
            <a:r>
              <a:rPr lang="zh-Hans" altLang="en-US"/>
              <a:t> </a:t>
            </a:r>
            <a:r>
              <a:rPr lang="en-US" altLang="zh-Hans"/>
              <a:t>may</a:t>
            </a:r>
            <a:r>
              <a:rPr lang="zh-Hans" altLang="en-US"/>
              <a:t> </a:t>
            </a:r>
            <a:r>
              <a:rPr lang="en-US" altLang="zh-Hans"/>
              <a:t>not</a:t>
            </a:r>
            <a:r>
              <a:rPr lang="zh-Hans" altLang="en-US"/>
              <a:t> </a:t>
            </a:r>
            <a:r>
              <a:rPr lang="en-US" altLang="zh-Hans"/>
              <a:t>be</a:t>
            </a:r>
            <a:r>
              <a:rPr lang="zh-Hans" altLang="en-US"/>
              <a:t> </a:t>
            </a:r>
            <a:r>
              <a:rPr lang="en-US" altLang="zh-Hans"/>
              <a:t>detected</a:t>
            </a:r>
            <a:r>
              <a:rPr lang="zh-Hans" altLang="en-US"/>
              <a:t>  </a:t>
            </a:r>
            <a:endParaRPr lang="en-HK" altLang="zh-Hans"/>
          </a:p>
          <a:p>
            <a:pPr lvl="1">
              <a:lnSpc>
                <a:spcPct val="150000"/>
              </a:lnSpc>
            </a:pPr>
            <a:r>
              <a:rPr lang="en-US" altLang="zh-Hans"/>
              <a:t>Redefine</a:t>
            </a:r>
            <a:r>
              <a:rPr lang="zh-Hans" altLang="en-US"/>
              <a:t> </a:t>
            </a:r>
            <a:r>
              <a:rPr lang="en-US" altLang="zh-Hans"/>
              <a:t>intelligibility?</a:t>
            </a:r>
            <a:r>
              <a:rPr lang="zh-Hans" altLang="en-US"/>
              <a:t>  </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82579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4899-C9D8-2948-B384-B265298C8501}"/>
              </a:ext>
            </a:extLst>
          </p:cNvPr>
          <p:cNvSpPr>
            <a:spLocks noGrp="1"/>
          </p:cNvSpPr>
          <p:nvPr>
            <p:ph type="title"/>
          </p:nvPr>
        </p:nvSpPr>
        <p:spPr>
          <a:xfrm>
            <a:off x="791677" y="598575"/>
            <a:ext cx="7542623" cy="999300"/>
          </a:xfrm>
        </p:spPr>
        <p:txBody>
          <a:bodyPr>
            <a:normAutofit fontScale="90000"/>
          </a:bodyPr>
          <a:lstStyle/>
          <a:p>
            <a:r>
              <a:rPr lang="en-US" altLang="zh-Hans" dirty="0">
                <a:solidFill>
                  <a:schemeClr val="tx1"/>
                </a:solidFill>
              </a:rPr>
              <a:t>Grammatical</a:t>
            </a:r>
            <a:r>
              <a:rPr lang="zh-Hans" altLang="en-US">
                <a:solidFill>
                  <a:schemeClr val="tx1"/>
                </a:solidFill>
              </a:rPr>
              <a:t> E</a:t>
            </a:r>
            <a:r>
              <a:rPr lang="en-US" altLang="zh-Hans" dirty="0" err="1">
                <a:solidFill>
                  <a:schemeClr val="tx1"/>
                </a:solidFill>
              </a:rPr>
              <a:t>rrors</a:t>
            </a:r>
            <a:r>
              <a:rPr lang="zh-Hans" altLang="en-US" dirty="0">
                <a:solidFill>
                  <a:schemeClr val="tx1"/>
                </a:solidFill>
              </a:rPr>
              <a:t> </a:t>
            </a:r>
            <a:r>
              <a:rPr lang="en-US" altLang="zh-Hans" dirty="0">
                <a:solidFill>
                  <a:schemeClr val="tx1"/>
                </a:solidFill>
              </a:rPr>
              <a:t>in Spoken &amp; Written English</a:t>
            </a:r>
            <a:endParaRPr lang="en-US" dirty="0">
              <a:solidFill>
                <a:schemeClr val="tx1"/>
              </a:solidFill>
            </a:endParaRPr>
          </a:p>
        </p:txBody>
      </p:sp>
      <p:sp>
        <p:nvSpPr>
          <p:cNvPr id="3" name="Text Placeholder 2">
            <a:extLst>
              <a:ext uri="{FF2B5EF4-FFF2-40B4-BE49-F238E27FC236}">
                <a16:creationId xmlns:a16="http://schemas.microsoft.com/office/drawing/2014/main" id="{D3F44E8D-055B-3445-945C-9974C53CC2FE}"/>
              </a:ext>
            </a:extLst>
          </p:cNvPr>
          <p:cNvSpPr>
            <a:spLocks noGrp="1"/>
          </p:cNvSpPr>
          <p:nvPr>
            <p:ph type="body" idx="1"/>
          </p:nvPr>
        </p:nvSpPr>
        <p:spPr>
          <a:xfrm>
            <a:off x="903008" y="1224161"/>
            <a:ext cx="7030500" cy="3366295"/>
          </a:xfrm>
        </p:spPr>
        <p:txBody>
          <a:bodyPr spcFirstLastPara="1" vert="horz" wrap="square" lIns="91425" tIns="91425" rIns="91425" bIns="91425" rtlCol="0" anchor="t" anchorCtr="0">
            <a:noAutofit/>
          </a:bodyPr>
          <a:lstStyle/>
          <a:p>
            <a:pPr marL="146050" indent="0">
              <a:buNone/>
            </a:pPr>
            <a:r>
              <a:rPr lang="en-US" sz="1400" b="1"/>
              <a:t>Common Types of Grammatical Errors in Spoken and Written English made by L2 Learners  (Ting, </a:t>
            </a:r>
            <a:r>
              <a:rPr lang="en-US" sz="1400" b="1" err="1"/>
              <a:t>Mahadhir</a:t>
            </a:r>
            <a:r>
              <a:rPr lang="en-US" sz="1400" b="1"/>
              <a:t> &amp; Chang, 2010; Chan, 2010)</a:t>
            </a:r>
          </a:p>
          <a:p>
            <a:pPr marL="146050" indent="0">
              <a:buNone/>
            </a:pPr>
            <a:endParaRPr lang="en-US" sz="1600" b="1" u="sng"/>
          </a:p>
          <a:p>
            <a:pPr marL="146050" indent="0">
              <a:buNone/>
            </a:pPr>
            <a:endParaRPr lang="en-US" sz="1200" b="1" u="sng"/>
          </a:p>
          <a:p>
            <a:endParaRPr lang="en-US" sz="1200" b="1"/>
          </a:p>
          <a:p>
            <a:pPr marL="146050" indent="0">
              <a:buNone/>
            </a:pPr>
            <a:endParaRPr lang="en-US" sz="1200" b="1" u="sng"/>
          </a:p>
          <a:p>
            <a:pPr marL="146050" indent="0">
              <a:buNone/>
            </a:pPr>
            <a:endParaRPr lang="en-US" sz="1200" b="1" u="sng"/>
          </a:p>
          <a:p>
            <a:endParaRPr lang="en-US" sz="1200"/>
          </a:p>
          <a:p>
            <a:endParaRPr lang="en-US" sz="1200"/>
          </a:p>
          <a:p>
            <a:pPr marL="146050" indent="0">
              <a:buNone/>
            </a:pPr>
            <a:endParaRPr lang="en-US" sz="1200"/>
          </a:p>
          <a:p>
            <a:pPr marL="146050" indent="0">
              <a:buNone/>
            </a:pPr>
            <a:endParaRPr lang="en-US" sz="12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graphicFrame>
        <p:nvGraphicFramePr>
          <p:cNvPr id="5" name="Table 5">
            <a:extLst>
              <a:ext uri="{FF2B5EF4-FFF2-40B4-BE49-F238E27FC236}">
                <a16:creationId xmlns:a16="http://schemas.microsoft.com/office/drawing/2014/main" id="{CCA879A1-1ECB-47EA-AA00-435E341C5CF3}"/>
              </a:ext>
            </a:extLst>
          </p:cNvPr>
          <p:cNvGraphicFramePr>
            <a:graphicFrameLocks noGrp="1"/>
          </p:cNvGraphicFramePr>
          <p:nvPr>
            <p:extLst>
              <p:ext uri="{D42A27DB-BD31-4B8C-83A1-F6EECF244321}">
                <p14:modId xmlns:p14="http://schemas.microsoft.com/office/powerpoint/2010/main" val="1734961760"/>
              </p:ext>
            </p:extLst>
          </p:nvPr>
        </p:nvGraphicFramePr>
        <p:xfrm>
          <a:off x="1536370" y="1959428"/>
          <a:ext cx="5991444" cy="2590800"/>
        </p:xfrm>
        <a:graphic>
          <a:graphicData uri="http://schemas.openxmlformats.org/drawingml/2006/table">
            <a:tbl>
              <a:tblPr firstRow="1" bandRow="1">
                <a:tableStyleId>{5C22544A-7EE6-4342-B048-85BDC9FD1C3A}</a:tableStyleId>
              </a:tblPr>
              <a:tblGrid>
                <a:gridCol w="1997148">
                  <a:extLst>
                    <a:ext uri="{9D8B030D-6E8A-4147-A177-3AD203B41FA5}">
                      <a16:colId xmlns:a16="http://schemas.microsoft.com/office/drawing/2014/main" val="612025471"/>
                    </a:ext>
                  </a:extLst>
                </a:gridCol>
                <a:gridCol w="1997148">
                  <a:extLst>
                    <a:ext uri="{9D8B030D-6E8A-4147-A177-3AD203B41FA5}">
                      <a16:colId xmlns:a16="http://schemas.microsoft.com/office/drawing/2014/main" val="639352651"/>
                    </a:ext>
                  </a:extLst>
                </a:gridCol>
                <a:gridCol w="1997148">
                  <a:extLst>
                    <a:ext uri="{9D8B030D-6E8A-4147-A177-3AD203B41FA5}">
                      <a16:colId xmlns:a16="http://schemas.microsoft.com/office/drawing/2014/main" val="3352725067"/>
                    </a:ext>
                  </a:extLst>
                </a:gridCol>
              </a:tblGrid>
              <a:tr h="576106">
                <a:tc>
                  <a:txBody>
                    <a:bodyPr/>
                    <a:lstStyle/>
                    <a:p>
                      <a:pPr lvl="0" algn="ctr">
                        <a:buNone/>
                      </a:pPr>
                      <a:r>
                        <a:rPr lang="en-US" sz="1600" b="1" i="0" u="sng" strike="noStrike" noProof="0">
                          <a:solidFill>
                            <a:srgbClr val="FFFFFF"/>
                          </a:solidFill>
                          <a:latin typeface="Garamond"/>
                        </a:rPr>
                        <a:t>Morphological Level</a:t>
                      </a:r>
                      <a:endParaRPr lang="en-US" sz="1600"/>
                    </a:p>
                  </a:txBody>
                  <a:tcPr/>
                </a:tc>
                <a:tc>
                  <a:txBody>
                    <a:bodyPr/>
                    <a:lstStyle/>
                    <a:p>
                      <a:pPr lvl="0" algn="ctr">
                        <a:buNone/>
                      </a:pPr>
                      <a:r>
                        <a:rPr lang="en-US" sz="1600" b="1" i="0" u="sng" strike="noStrike" noProof="0">
                          <a:solidFill>
                            <a:srgbClr val="FFFFFF"/>
                          </a:solidFill>
                          <a:latin typeface="Garamond"/>
                        </a:rPr>
                        <a:t>Lexical Level</a:t>
                      </a:r>
                      <a:endParaRPr lang="en-US" sz="1600"/>
                    </a:p>
                  </a:txBody>
                  <a:tcPr/>
                </a:tc>
                <a:tc>
                  <a:txBody>
                    <a:bodyPr/>
                    <a:lstStyle/>
                    <a:p>
                      <a:pPr lvl="0" algn="ctr">
                        <a:buNone/>
                      </a:pPr>
                      <a:r>
                        <a:rPr lang="en-US" sz="1600" b="1" i="0" u="sng" strike="noStrike" noProof="0">
                          <a:solidFill>
                            <a:srgbClr val="FFFFFF"/>
                          </a:solidFill>
                          <a:latin typeface="Garamond"/>
                        </a:rPr>
                        <a:t>Syntactic Level</a:t>
                      </a:r>
                      <a:endParaRPr lang="en-US" sz="1600" b="0" i="0" u="none" strike="noStrike" noProof="0">
                        <a:solidFill>
                          <a:srgbClr val="FFFFFF"/>
                        </a:solidFill>
                        <a:latin typeface="Garamond"/>
                      </a:endParaRPr>
                    </a:p>
                    <a:p>
                      <a:pPr lvl="0" algn="ctr">
                        <a:buNone/>
                      </a:pPr>
                      <a:endParaRPr lang="en-US" sz="1600"/>
                    </a:p>
                  </a:txBody>
                  <a:tcPr/>
                </a:tc>
                <a:extLst>
                  <a:ext uri="{0D108BD9-81ED-4DB2-BD59-A6C34878D82A}">
                    <a16:rowId xmlns:a16="http://schemas.microsoft.com/office/drawing/2014/main" val="1467676522"/>
                  </a:ext>
                </a:extLst>
              </a:tr>
              <a:tr h="1939285">
                <a:tc>
                  <a:txBody>
                    <a:bodyPr/>
                    <a:lstStyle/>
                    <a:p>
                      <a:pPr marL="285750" lvl="0" indent="-285750" algn="l">
                        <a:buFont typeface="Arial"/>
                        <a:buChar char="•"/>
                      </a:pPr>
                      <a:endParaRPr lang="en-US" sz="1400" b="0" i="0" u="none" strike="noStrike" noProof="0">
                        <a:solidFill>
                          <a:srgbClr val="000000"/>
                        </a:solidFill>
                        <a:latin typeface="Garamond"/>
                      </a:endParaRPr>
                    </a:p>
                    <a:p>
                      <a:pPr marL="285750" lvl="0" indent="-285750" algn="l">
                        <a:buFont typeface="Arial"/>
                        <a:buChar char="•"/>
                      </a:pPr>
                      <a:r>
                        <a:rPr lang="en-US" sz="1400" b="0" i="0" u="none" strike="noStrike" noProof="0">
                          <a:solidFill>
                            <a:srgbClr val="000000"/>
                          </a:solidFill>
                          <a:latin typeface="Garamond"/>
                        </a:rPr>
                        <a:t>Verb Form </a:t>
                      </a:r>
                      <a:endParaRPr lang="en-US" b="0"/>
                    </a:p>
                    <a:p>
                      <a:pPr marL="285750" lvl="0" indent="-285750" algn="l">
                        <a:buFont typeface="Arial"/>
                        <a:buChar char="•"/>
                      </a:pPr>
                      <a:r>
                        <a:rPr lang="en-US" sz="1400" b="0" i="0" u="none" strike="noStrike" noProof="0">
                          <a:solidFill>
                            <a:srgbClr val="000000"/>
                          </a:solidFill>
                          <a:latin typeface="Garamond"/>
                        </a:rPr>
                        <a:t>Tense</a:t>
                      </a:r>
                      <a:endParaRPr lang="en-US" b="0"/>
                    </a:p>
                  </a:txBody>
                  <a:tcPr/>
                </a:tc>
                <a:tc>
                  <a:txBody>
                    <a:bodyPr/>
                    <a:lstStyle/>
                    <a:p>
                      <a:pPr marL="457200" marR="0" lvl="0" indent="-311150" algn="l">
                        <a:lnSpc>
                          <a:spcPct val="100000"/>
                        </a:lnSpc>
                        <a:spcBef>
                          <a:spcPts val="0"/>
                        </a:spcBef>
                        <a:spcAft>
                          <a:spcPts val="0"/>
                        </a:spcAft>
                        <a:buChar char="•"/>
                      </a:pPr>
                      <a:endParaRPr lang="en-US" sz="1400" b="0" i="0" u="none" strike="noStrike" noProof="0">
                        <a:solidFill>
                          <a:srgbClr val="000000"/>
                        </a:solidFill>
                        <a:latin typeface="Garamond"/>
                      </a:endParaRP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Preposition</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Article</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Tense</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Subject Verb Agreement</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Pronoun (Mistakes "He" for "She" and  vice versa)</a:t>
                      </a:r>
                      <a:endParaRPr lang="en-US"/>
                    </a:p>
                  </a:txBody>
                  <a:tcPr/>
                </a:tc>
                <a:tc>
                  <a:txBody>
                    <a:bodyPr/>
                    <a:lstStyle/>
                    <a:p>
                      <a:pPr marL="457200" marR="0" lvl="0" indent="-311150" algn="l">
                        <a:lnSpc>
                          <a:spcPct val="100000"/>
                        </a:lnSpc>
                        <a:spcBef>
                          <a:spcPts val="0"/>
                        </a:spcBef>
                        <a:spcAft>
                          <a:spcPts val="0"/>
                        </a:spcAft>
                        <a:buChar char="•"/>
                      </a:pPr>
                      <a:endParaRPr lang="en-US" sz="1400" b="0" i="0" u="none" strike="noStrike" noProof="0">
                        <a:solidFill>
                          <a:srgbClr val="000000"/>
                        </a:solidFill>
                        <a:latin typeface="Garamond"/>
                      </a:endParaRPr>
                    </a:p>
                    <a:p>
                      <a:pPr marL="431800" marR="0" lvl="0" indent="-285750" algn="l">
                        <a:lnSpc>
                          <a:spcPct val="100000"/>
                        </a:lnSpc>
                        <a:spcBef>
                          <a:spcPts val="0"/>
                        </a:spcBef>
                        <a:spcAft>
                          <a:spcPts val="0"/>
                        </a:spcAft>
                        <a:buFont typeface="Arial"/>
                        <a:buChar char="•"/>
                      </a:pPr>
                      <a:r>
                        <a:rPr lang="en-US" sz="1400" b="0" i="0" u="none" strike="noStrike" noProof="0">
                          <a:solidFill>
                            <a:srgbClr val="000000"/>
                          </a:solidFill>
                          <a:latin typeface="Garamond"/>
                        </a:rPr>
                        <a:t>Negation</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Question</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Fragments</a:t>
                      </a:r>
                    </a:p>
                    <a:p>
                      <a:pPr marL="457200" marR="0" lvl="0" indent="-311150" algn="l">
                        <a:lnSpc>
                          <a:spcPct val="100000"/>
                        </a:lnSpc>
                        <a:spcBef>
                          <a:spcPts val="0"/>
                        </a:spcBef>
                        <a:spcAft>
                          <a:spcPts val="0"/>
                        </a:spcAft>
                        <a:buChar char="•"/>
                      </a:pPr>
                      <a:r>
                        <a:rPr lang="en-US" sz="1400" b="0" i="0" u="none" strike="noStrike" noProof="0">
                          <a:solidFill>
                            <a:srgbClr val="000000"/>
                          </a:solidFill>
                          <a:latin typeface="Garamond"/>
                        </a:rPr>
                        <a:t>Part of Speech</a:t>
                      </a:r>
                    </a:p>
                    <a:p>
                      <a:pPr lvl="0">
                        <a:buNone/>
                      </a:pPr>
                      <a:endParaRPr lang="en-US"/>
                    </a:p>
                  </a:txBody>
                  <a:tcPr/>
                </a:tc>
                <a:extLst>
                  <a:ext uri="{0D108BD9-81ED-4DB2-BD59-A6C34878D82A}">
                    <a16:rowId xmlns:a16="http://schemas.microsoft.com/office/drawing/2014/main" val="2932423250"/>
                  </a:ext>
                </a:extLst>
              </a:tr>
            </a:tbl>
          </a:graphicData>
        </a:graphic>
      </p:graphicFrame>
    </p:spTree>
    <p:extLst>
      <p:ext uri="{BB962C8B-B14F-4D97-AF65-F5344CB8AC3E}">
        <p14:creationId xmlns:p14="http://schemas.microsoft.com/office/powerpoint/2010/main" val="2626691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0166-3393-7E4E-89FC-CC4DCC23BB6A}"/>
              </a:ext>
            </a:extLst>
          </p:cNvPr>
          <p:cNvSpPr>
            <a:spLocks noGrp="1"/>
          </p:cNvSpPr>
          <p:nvPr>
            <p:ph type="title"/>
          </p:nvPr>
        </p:nvSpPr>
        <p:spPr/>
        <p:txBody>
          <a:bodyPr/>
          <a:lstStyle/>
          <a:p>
            <a:r>
              <a:rPr lang="en-US" altLang="zh-Hans"/>
              <a:t>Research</a:t>
            </a:r>
            <a:r>
              <a:rPr lang="zh-Hans" altLang="en-US"/>
              <a:t> </a:t>
            </a:r>
            <a:r>
              <a:rPr lang="en-US" altLang="zh-Hans"/>
              <a:t>questions</a:t>
            </a:r>
            <a:endParaRPr lang="en-US"/>
          </a:p>
        </p:txBody>
      </p:sp>
      <p:sp>
        <p:nvSpPr>
          <p:cNvPr id="3" name="Text Placeholder 2">
            <a:extLst>
              <a:ext uri="{FF2B5EF4-FFF2-40B4-BE49-F238E27FC236}">
                <a16:creationId xmlns:a16="http://schemas.microsoft.com/office/drawing/2014/main" id="{6BC247F0-3998-6F40-9A1E-B5234D30771F}"/>
              </a:ext>
            </a:extLst>
          </p:cNvPr>
          <p:cNvSpPr>
            <a:spLocks noGrp="1"/>
          </p:cNvSpPr>
          <p:nvPr>
            <p:ph type="body" idx="1"/>
          </p:nvPr>
        </p:nvSpPr>
        <p:spPr>
          <a:xfrm>
            <a:off x="1133092" y="1566991"/>
            <a:ext cx="7030500" cy="2541600"/>
          </a:xfrm>
        </p:spPr>
        <p:txBody>
          <a:bodyPr>
            <a:normAutofit/>
          </a:bodyPr>
          <a:lstStyle/>
          <a:p>
            <a:pPr marL="488950" indent="-342900">
              <a:lnSpc>
                <a:spcPct val="200000"/>
              </a:lnSpc>
              <a:buFont typeface="+mj-lt"/>
              <a:buAutoNum type="arabicPeriod"/>
            </a:pPr>
            <a:r>
              <a:rPr lang="en-US" altLang="zh-Hans" sz="1600"/>
              <a:t>To</a:t>
            </a:r>
            <a:r>
              <a:rPr lang="zh-Hans" altLang="en-US" sz="1600"/>
              <a:t> </a:t>
            </a:r>
            <a:r>
              <a:rPr lang="en-US" altLang="zh-Hans" sz="1600"/>
              <a:t>what</a:t>
            </a:r>
            <a:r>
              <a:rPr lang="zh-Hans" altLang="en-US" sz="1600"/>
              <a:t> </a:t>
            </a:r>
            <a:r>
              <a:rPr lang="en-US" altLang="zh-Hans" sz="1600"/>
              <a:t>extent</a:t>
            </a:r>
            <a:r>
              <a:rPr lang="zh-Hans" altLang="en-US" sz="1600"/>
              <a:t> </a:t>
            </a:r>
            <a:r>
              <a:rPr lang="en-US" altLang="zh-Hans" sz="1600"/>
              <a:t>could</a:t>
            </a:r>
            <a:r>
              <a:rPr lang="zh-Hans" altLang="en-US" sz="1600"/>
              <a:t> </a:t>
            </a:r>
            <a:r>
              <a:rPr lang="en-US" altLang="zh-Hans" sz="1600"/>
              <a:t>YouTube</a:t>
            </a:r>
            <a:r>
              <a:rPr lang="zh-Hans" altLang="en-US" sz="1600"/>
              <a:t> </a:t>
            </a:r>
            <a:r>
              <a:rPr lang="en-US" altLang="zh-Hans" sz="1600"/>
              <a:t>auto-captioning</a:t>
            </a:r>
            <a:r>
              <a:rPr lang="zh-Hans" altLang="en-US" sz="1600"/>
              <a:t> </a:t>
            </a:r>
            <a:r>
              <a:rPr lang="en-US" altLang="zh-Hans" sz="1600"/>
              <a:t>function</a:t>
            </a:r>
            <a:r>
              <a:rPr lang="zh-Hans" altLang="en-US" sz="1600"/>
              <a:t> </a:t>
            </a:r>
            <a:r>
              <a:rPr lang="en-US" altLang="zh-Hans" sz="1600"/>
              <a:t>be</a:t>
            </a:r>
            <a:r>
              <a:rPr lang="zh-Hans" altLang="en-US" sz="1600"/>
              <a:t> </a:t>
            </a:r>
            <a:r>
              <a:rPr lang="en-US" altLang="zh-Hans" sz="1600"/>
              <a:t>useful</a:t>
            </a:r>
            <a:r>
              <a:rPr lang="zh-Hans" altLang="en-US" sz="1600"/>
              <a:t> </a:t>
            </a:r>
            <a:r>
              <a:rPr lang="en-US" altLang="zh-Hans" sz="1600"/>
              <a:t>for</a:t>
            </a:r>
            <a:r>
              <a:rPr lang="zh-Hans" altLang="en-US" sz="1600"/>
              <a:t> </a:t>
            </a:r>
            <a:r>
              <a:rPr lang="en-US" altLang="zh-Hans" sz="1600"/>
              <a:t>generating</a:t>
            </a:r>
            <a:r>
              <a:rPr lang="zh-Hans" altLang="en-US" sz="1600"/>
              <a:t> </a:t>
            </a:r>
            <a:r>
              <a:rPr lang="en-US" altLang="zh-Hans" sz="1600"/>
              <a:t>transcripts</a:t>
            </a:r>
            <a:r>
              <a:rPr lang="zh-Hans" altLang="en-US" sz="1600"/>
              <a:t> </a:t>
            </a:r>
            <a:r>
              <a:rPr lang="en-US" altLang="zh-Hans" sz="1600"/>
              <a:t>of</a:t>
            </a:r>
            <a:r>
              <a:rPr lang="zh-Hans" altLang="en-US" sz="1600"/>
              <a:t> </a:t>
            </a:r>
            <a:r>
              <a:rPr lang="en-US" altLang="zh-Hans" sz="1600"/>
              <a:t>L2</a:t>
            </a:r>
            <a:r>
              <a:rPr lang="zh-Hans" altLang="en-US" sz="1600"/>
              <a:t> </a:t>
            </a:r>
            <a:r>
              <a:rPr lang="en-US" altLang="zh-Hans" sz="1600"/>
              <a:t>spoken</a:t>
            </a:r>
            <a:r>
              <a:rPr lang="zh-Hans" altLang="en-US" sz="1600"/>
              <a:t> </a:t>
            </a:r>
            <a:r>
              <a:rPr lang="en-US" altLang="zh-Hans" sz="1600"/>
              <a:t>English?</a:t>
            </a:r>
            <a:r>
              <a:rPr lang="zh-Hans" altLang="en-US" sz="1600"/>
              <a:t>  </a:t>
            </a:r>
            <a:endParaRPr lang="en-HK" altLang="zh-Hans" sz="1600"/>
          </a:p>
          <a:p>
            <a:pPr marL="488950" indent="-342900">
              <a:lnSpc>
                <a:spcPct val="200000"/>
              </a:lnSpc>
              <a:buFont typeface="+mj-lt"/>
              <a:buAutoNum type="arabicPeriod"/>
            </a:pPr>
            <a:r>
              <a:rPr lang="en-US" altLang="zh-Hans" sz="1600"/>
              <a:t>How</a:t>
            </a:r>
            <a:r>
              <a:rPr lang="zh-Hans" altLang="en-US" sz="1600"/>
              <a:t> </a:t>
            </a:r>
            <a:r>
              <a:rPr lang="en-US" altLang="zh-Hans" sz="1600"/>
              <a:t>could</a:t>
            </a:r>
            <a:r>
              <a:rPr lang="zh-Hans" altLang="en-US" sz="1600"/>
              <a:t> </a:t>
            </a:r>
            <a:r>
              <a:rPr lang="en-US" altLang="zh-Hans" sz="1600"/>
              <a:t>the</a:t>
            </a:r>
            <a:r>
              <a:rPr lang="zh-Hans" altLang="en-US" sz="1600"/>
              <a:t> </a:t>
            </a:r>
            <a:r>
              <a:rPr lang="en-US" altLang="zh-Hans" sz="1600"/>
              <a:t>transcription</a:t>
            </a:r>
            <a:r>
              <a:rPr lang="zh-Hans" altLang="en-US" sz="1600"/>
              <a:t> </a:t>
            </a:r>
            <a:r>
              <a:rPr lang="en-US" altLang="zh-Hans" sz="1600"/>
              <a:t>assist</a:t>
            </a:r>
            <a:r>
              <a:rPr lang="zh-Hans" altLang="en-US" sz="1600"/>
              <a:t> </a:t>
            </a:r>
            <a:r>
              <a:rPr lang="en-US" altLang="zh-Hans" sz="1600"/>
              <a:t>the</a:t>
            </a:r>
            <a:r>
              <a:rPr lang="zh-Hans" altLang="en-US" sz="1600"/>
              <a:t> </a:t>
            </a:r>
            <a:r>
              <a:rPr lang="en-US" altLang="zh-Hans" sz="1600"/>
              <a:t>teaching</a:t>
            </a:r>
            <a:r>
              <a:rPr lang="zh-Hans" altLang="en-US" sz="1600"/>
              <a:t> </a:t>
            </a:r>
            <a:r>
              <a:rPr lang="en-US" altLang="zh-Hans" sz="1600"/>
              <a:t>of</a:t>
            </a:r>
            <a:r>
              <a:rPr lang="zh-Hans" altLang="en-US" sz="1600"/>
              <a:t> </a:t>
            </a:r>
            <a:r>
              <a:rPr lang="en-US" altLang="zh-Hans" sz="1600"/>
              <a:t>spoken</a:t>
            </a:r>
            <a:r>
              <a:rPr lang="zh-Hans" altLang="en-US" sz="1600"/>
              <a:t> </a:t>
            </a:r>
            <a:r>
              <a:rPr lang="en-US" altLang="zh-Hans" sz="1600"/>
              <a:t>English?</a:t>
            </a:r>
          </a:p>
          <a:p>
            <a:pPr marL="488950" indent="-342900">
              <a:lnSpc>
                <a:spcPct val="200000"/>
              </a:lnSpc>
              <a:buFont typeface="+mj-lt"/>
              <a:buAutoNum type="arabicPeriod"/>
            </a:pPr>
            <a:r>
              <a:rPr lang="en-US" altLang="zh-Hans" sz="1600"/>
              <a:t>How</a:t>
            </a:r>
            <a:r>
              <a:rPr lang="zh-Hans" altLang="en-US" sz="1600"/>
              <a:t> </a:t>
            </a:r>
            <a:r>
              <a:rPr lang="en-US" altLang="zh-Hans" sz="1600"/>
              <a:t>useful</a:t>
            </a:r>
            <a:r>
              <a:rPr lang="zh-Hans" altLang="en-US" sz="1600"/>
              <a:t> </a:t>
            </a:r>
            <a:r>
              <a:rPr lang="en-US" altLang="zh-Hans" sz="1600"/>
              <a:t>do</a:t>
            </a:r>
            <a:r>
              <a:rPr lang="zh-Hans" altLang="en-US" sz="1600"/>
              <a:t> </a:t>
            </a:r>
            <a:r>
              <a:rPr lang="en-US" altLang="zh-Hans" sz="1600"/>
              <a:t>the</a:t>
            </a:r>
            <a:r>
              <a:rPr lang="zh-Hans" altLang="en-US" sz="1600"/>
              <a:t> </a:t>
            </a:r>
            <a:r>
              <a:rPr lang="en-US" altLang="zh-Hans" sz="1600"/>
              <a:t>students</a:t>
            </a:r>
            <a:r>
              <a:rPr lang="zh-Hans" altLang="en-US" sz="1600"/>
              <a:t> </a:t>
            </a:r>
            <a:r>
              <a:rPr lang="en-US" altLang="zh-Hans" sz="1600"/>
              <a:t>find</a:t>
            </a:r>
            <a:r>
              <a:rPr lang="zh-Hans" altLang="en-US" sz="1600"/>
              <a:t> </a:t>
            </a:r>
            <a:r>
              <a:rPr lang="en-US" altLang="zh-Hans" sz="1600"/>
              <a:t>the</a:t>
            </a:r>
            <a:r>
              <a:rPr lang="zh-Hans" altLang="en-US" sz="1600"/>
              <a:t> </a:t>
            </a:r>
            <a:r>
              <a:rPr lang="en-US" altLang="zh-Hans" sz="1600"/>
              <a:t>transcription</a:t>
            </a:r>
            <a:r>
              <a:rPr lang="zh-Hans" altLang="en-US" sz="1600"/>
              <a:t> </a:t>
            </a:r>
            <a:r>
              <a:rPr lang="en-US" altLang="zh-Hans" sz="1600"/>
              <a:t>process?</a:t>
            </a:r>
            <a:r>
              <a:rPr lang="zh-Hans" altLang="en-US" sz="1600"/>
              <a:t>  </a:t>
            </a:r>
            <a:endParaRPr lang="en-US" sz="16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784353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802386" y="363474"/>
            <a:ext cx="7522234" cy="764905"/>
          </a:xfrm>
          <a:prstGeom prst="rect">
            <a:avLst/>
          </a:prstGeom>
        </p:spPr>
        <p:txBody>
          <a:bodyPr spcFirstLastPara="1" wrap="square" lIns="91425" tIns="91425" rIns="91425" bIns="91425" anchor="t" anchorCtr="0">
            <a:noAutofit/>
          </a:bodyPr>
          <a:lstStyle/>
          <a:p>
            <a:pPr>
              <a:lnSpc>
                <a:spcPct val="115000"/>
              </a:lnSpc>
            </a:pPr>
            <a:r>
              <a:rPr lang="en" sz="3600">
                <a:solidFill>
                  <a:schemeClr val="tx1"/>
                </a:solidFill>
              </a:rPr>
              <a:t>Auto-</a:t>
            </a:r>
            <a:r>
              <a:rPr lang="en" sz="3600" err="1">
                <a:solidFill>
                  <a:schemeClr val="tx1"/>
                </a:solidFill>
              </a:rPr>
              <a:t>capt</a:t>
            </a:r>
            <a:r>
              <a:rPr lang="en-US" altLang="zh-Hans" sz="3600">
                <a:solidFill>
                  <a:schemeClr val="tx1"/>
                </a:solidFill>
              </a:rPr>
              <a:t>ion</a:t>
            </a:r>
            <a:r>
              <a:rPr lang="en" sz="3600" err="1">
                <a:solidFill>
                  <a:schemeClr val="tx1"/>
                </a:solidFill>
              </a:rPr>
              <a:t>ing</a:t>
            </a:r>
            <a:r>
              <a:rPr lang="en" sz="3600">
                <a:solidFill>
                  <a:schemeClr val="tx1"/>
                </a:solidFill>
              </a:rPr>
              <a:t> Feature of YouTube </a:t>
            </a:r>
            <a:endParaRPr sz="3600">
              <a:solidFill>
                <a:schemeClr val="tx1"/>
              </a:solidFill>
            </a:endParaRPr>
          </a:p>
        </p:txBody>
      </p:sp>
      <p:sp>
        <p:nvSpPr>
          <p:cNvPr id="308" name="Shape 308"/>
          <p:cNvSpPr txBox="1">
            <a:spLocks noGrp="1"/>
          </p:cNvSpPr>
          <p:nvPr>
            <p:ph sz="half" idx="1"/>
          </p:nvPr>
        </p:nvSpPr>
        <p:spPr>
          <a:xfrm>
            <a:off x="653552" y="1846596"/>
            <a:ext cx="3638896" cy="2530484"/>
          </a:xfrm>
          <a:prstGeom prst="rect">
            <a:avLst/>
          </a:prstGeom>
        </p:spPr>
        <p:txBody>
          <a:bodyPr spcFirstLastPara="1" wrap="square" lIns="91425" tIns="91425" rIns="91425" bIns="91425" anchor="t" anchorCtr="0">
            <a:noAutofit/>
          </a:bodyPr>
          <a:lstStyle/>
          <a:p>
            <a:pPr>
              <a:spcBef>
                <a:spcPts val="0"/>
              </a:spcBef>
            </a:pPr>
            <a:r>
              <a:rPr lang="en-US" altLang="zh-Hans" sz="1400" dirty="0">
                <a:solidFill>
                  <a:srgbClr val="000000"/>
                </a:solidFill>
                <a:latin typeface="Garamond"/>
                <a:ea typeface="Times New Roman"/>
                <a:cs typeface="Times New Roman"/>
                <a:sym typeface="Times New Roman"/>
              </a:rPr>
              <a:t>Natural</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Language</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Processing</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technologies</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developed</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by</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Google</a:t>
            </a:r>
            <a:r>
              <a:rPr lang="zh-Hans" altLang="en-US" sz="1400" dirty="0">
                <a:solidFill>
                  <a:srgbClr val="000000"/>
                </a:solidFill>
                <a:latin typeface="Garamond"/>
                <a:ea typeface="Times New Roman"/>
                <a:cs typeface="Times New Roman"/>
                <a:sym typeface="Times New Roman"/>
              </a:rPr>
              <a:t>  </a:t>
            </a:r>
            <a:endParaRPr lang="en-US" altLang="zh-Hans" sz="1400" dirty="0">
              <a:solidFill>
                <a:srgbClr val="000000"/>
              </a:solidFill>
              <a:latin typeface="Garamond"/>
              <a:ea typeface="Times New Roman"/>
              <a:cs typeface="Times New Roman"/>
            </a:endParaRPr>
          </a:p>
          <a:p>
            <a:pPr lvl="0">
              <a:spcBef>
                <a:spcPts val="0"/>
              </a:spcBef>
              <a:spcAft>
                <a:spcPts val="0"/>
              </a:spcAft>
            </a:pPr>
            <a:endParaRPr lang="en-US" sz="1400" dirty="0">
              <a:solidFill>
                <a:srgbClr val="000000"/>
              </a:solidFill>
              <a:latin typeface="Garamond"/>
              <a:ea typeface="Times New Roman"/>
              <a:cs typeface="Times New Roman"/>
            </a:endParaRPr>
          </a:p>
          <a:p>
            <a:pPr>
              <a:spcBef>
                <a:spcPts val="0"/>
              </a:spcBef>
            </a:pPr>
            <a:r>
              <a:rPr lang="en-US" altLang="zh-Hans" sz="1400" dirty="0">
                <a:solidFill>
                  <a:srgbClr val="000000"/>
                </a:solidFill>
                <a:latin typeface="Garamond"/>
                <a:ea typeface="Times New Roman"/>
                <a:cs typeface="Times New Roman"/>
                <a:sym typeface="Times New Roman"/>
              </a:rPr>
              <a:t>Upload</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a</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video</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with</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English</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spoken</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texts</a:t>
            </a:r>
            <a:r>
              <a:rPr lang="zh-Hans" altLang="en-US" sz="1400" dirty="0">
                <a:solidFill>
                  <a:srgbClr val="000000"/>
                </a:solidFill>
                <a:latin typeface="Garamond"/>
                <a:ea typeface="Times New Roman"/>
                <a:cs typeface="Times New Roman"/>
                <a:sym typeface="Times New Roman"/>
              </a:rPr>
              <a:t> </a:t>
            </a:r>
            <a:endParaRPr lang="en-US" altLang="zh-Hans" sz="1400" dirty="0">
              <a:solidFill>
                <a:srgbClr val="000000"/>
              </a:solidFill>
              <a:latin typeface="Garamond"/>
              <a:ea typeface="Times New Roman"/>
              <a:cs typeface="Times New Roman"/>
            </a:endParaRPr>
          </a:p>
          <a:p>
            <a:pPr lvl="0">
              <a:spcBef>
                <a:spcPts val="0"/>
              </a:spcBef>
              <a:spcAft>
                <a:spcPts val="0"/>
              </a:spcAft>
            </a:pPr>
            <a:endParaRPr lang="en-US" sz="1400" dirty="0">
              <a:solidFill>
                <a:srgbClr val="000000"/>
              </a:solidFill>
              <a:latin typeface="Garamond"/>
              <a:ea typeface="Times New Roman"/>
              <a:cs typeface="Times New Roman"/>
            </a:endParaRPr>
          </a:p>
          <a:p>
            <a:pPr>
              <a:spcBef>
                <a:spcPts val="0"/>
              </a:spcBef>
            </a:pPr>
            <a:r>
              <a:rPr lang="en-US" altLang="zh-Hans" sz="1400" dirty="0">
                <a:solidFill>
                  <a:srgbClr val="000000"/>
                </a:solidFill>
                <a:latin typeface="Garamond"/>
                <a:ea typeface="Times New Roman"/>
                <a:cs typeface="Times New Roman"/>
                <a:sym typeface="Times New Roman"/>
              </a:rPr>
              <a:t>After</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a</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few</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minutes</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English</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transcripts</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will</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be</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automatically</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generated</a:t>
            </a:r>
            <a:r>
              <a:rPr lang="zh-Hans" altLang="en-US" sz="1400" dirty="0">
                <a:solidFill>
                  <a:srgbClr val="000000"/>
                </a:solidFill>
                <a:latin typeface="Garamond"/>
                <a:ea typeface="Times New Roman"/>
                <a:cs typeface="Times New Roman"/>
                <a:sym typeface="Times New Roman"/>
              </a:rPr>
              <a:t>  </a:t>
            </a:r>
            <a:endParaRPr lang="en-US" altLang="zh-Hans" sz="1400" dirty="0">
              <a:solidFill>
                <a:srgbClr val="000000"/>
              </a:solidFill>
              <a:latin typeface="Garamond"/>
              <a:ea typeface="Times New Roman"/>
              <a:cs typeface="Times New Roman"/>
            </a:endParaRPr>
          </a:p>
          <a:p>
            <a:pPr lvl="0">
              <a:spcBef>
                <a:spcPts val="0"/>
              </a:spcBef>
              <a:spcAft>
                <a:spcPts val="0"/>
              </a:spcAft>
            </a:pPr>
            <a:endParaRPr lang="en-US" sz="1400" dirty="0">
              <a:solidFill>
                <a:srgbClr val="000000"/>
              </a:solidFill>
              <a:latin typeface="Garamond"/>
              <a:ea typeface="Times New Roman"/>
              <a:cs typeface="Times New Roman"/>
            </a:endParaRPr>
          </a:p>
          <a:p>
            <a:pPr lvl="0">
              <a:spcBef>
                <a:spcPts val="0"/>
              </a:spcBef>
              <a:spcAft>
                <a:spcPts val="0"/>
              </a:spcAft>
            </a:pPr>
            <a:r>
              <a:rPr lang="en-US" altLang="zh-Hans" sz="1400" dirty="0">
                <a:solidFill>
                  <a:srgbClr val="000000"/>
                </a:solidFill>
                <a:latin typeface="Garamond"/>
                <a:ea typeface="Times New Roman"/>
                <a:cs typeface="Times New Roman"/>
                <a:sym typeface="Times New Roman"/>
              </a:rPr>
              <a:t>The</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service</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has</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been</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around</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for</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more</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than</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10</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years</a:t>
            </a:r>
            <a:r>
              <a:rPr lang="zh-Hans" altLang="en-US" sz="1400" dirty="0">
                <a:solidFill>
                  <a:srgbClr val="000000"/>
                </a:solidFill>
                <a:latin typeface="Garamond"/>
                <a:ea typeface="Times New Roman"/>
                <a:cs typeface="Times New Roman"/>
                <a:sym typeface="Times New Roman"/>
              </a:rPr>
              <a:t> </a:t>
            </a:r>
            <a:r>
              <a:rPr lang="zh-Hans" altLang="en-US" sz="1400" dirty="0">
                <a:latin typeface="Garamond"/>
                <a:ea typeface="Times New Roman"/>
                <a:cs typeface="Times New Roman"/>
              </a:rPr>
              <a:t/>
            </a:r>
            <a:br>
              <a:rPr lang="zh-Hans" altLang="en-US" sz="1400" dirty="0">
                <a:latin typeface="Garamond"/>
                <a:ea typeface="Times New Roman"/>
                <a:cs typeface="Times New Roman"/>
              </a:rPr>
            </a:br>
            <a:endParaRPr lang="en-US" altLang="zh-Hans" sz="1400" dirty="0">
              <a:solidFill>
                <a:srgbClr val="000000"/>
              </a:solidFill>
              <a:latin typeface="Garamond"/>
              <a:ea typeface="Times New Roman"/>
              <a:cs typeface="Times New Roman"/>
            </a:endParaRPr>
          </a:p>
          <a:p>
            <a:pPr>
              <a:spcBef>
                <a:spcPts val="0"/>
              </a:spcBef>
            </a:pPr>
            <a:r>
              <a:rPr lang="en-US" altLang="zh-Hans" sz="1400" dirty="0">
                <a:solidFill>
                  <a:srgbClr val="000000"/>
                </a:solidFill>
                <a:latin typeface="Garamond"/>
                <a:ea typeface="Times New Roman"/>
                <a:cs typeface="Times New Roman"/>
                <a:sym typeface="Times New Roman"/>
              </a:rPr>
              <a:t>But</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the</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accuracy</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was</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not</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very</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good</a:t>
            </a:r>
            <a:r>
              <a:rPr lang="zh-Hans" altLang="en-US" sz="1400" dirty="0">
                <a:solidFill>
                  <a:srgbClr val="000000"/>
                </a:solidFill>
                <a:latin typeface="Garamond"/>
                <a:ea typeface="Times New Roman"/>
                <a:cs typeface="Times New Roman"/>
                <a:sym typeface="Times New Roman"/>
              </a:rPr>
              <a:t> </a:t>
            </a:r>
            <a:r>
              <a:rPr lang="en-US" altLang="zh-Hans" sz="1400" dirty="0">
                <a:solidFill>
                  <a:srgbClr val="000000"/>
                </a:solidFill>
                <a:latin typeface="Garamond"/>
                <a:ea typeface="Times New Roman"/>
                <a:cs typeface="Times New Roman"/>
                <a:sym typeface="Times New Roman"/>
              </a:rPr>
              <a:t>initially</a:t>
            </a:r>
            <a:r>
              <a:rPr lang="zh-Hans" altLang="en-US" sz="1400" dirty="0">
                <a:solidFill>
                  <a:srgbClr val="000000"/>
                </a:solidFill>
                <a:latin typeface="Garamond"/>
                <a:ea typeface="Times New Roman"/>
                <a:cs typeface="Times New Roman"/>
                <a:sym typeface="Times New Roman"/>
              </a:rPr>
              <a:t> </a:t>
            </a:r>
            <a:endParaRPr lang="en-US" altLang="zh-Hans" sz="1400" dirty="0">
              <a:solidFill>
                <a:srgbClr val="000000"/>
              </a:solidFill>
              <a:latin typeface="Garamond"/>
              <a:ea typeface="Times New Roman"/>
              <a:cs typeface="Times New Roman"/>
            </a:endParaRPr>
          </a:p>
          <a:p>
            <a:pPr marL="0" lvl="0" indent="0">
              <a:spcBef>
                <a:spcPts val="0"/>
              </a:spcBef>
              <a:spcAft>
                <a:spcPts val="0"/>
              </a:spcAft>
              <a:buNone/>
            </a:pPr>
            <a:endParaRPr lang="en-US" sz="1400" dirty="0">
              <a:solidFill>
                <a:srgbClr val="000000"/>
              </a:solidFill>
              <a:latin typeface="Garamond"/>
              <a:ea typeface="Times New Roman"/>
              <a:cs typeface="Times New Roman"/>
            </a:endParaRPr>
          </a:p>
          <a:p>
            <a:pPr marL="0" indent="0">
              <a:spcBef>
                <a:spcPts val="0"/>
              </a:spcBef>
              <a:buNone/>
            </a:pPr>
            <a:r>
              <a:rPr lang="zh-Hans" altLang="en-US" sz="1400" dirty="0">
                <a:solidFill>
                  <a:srgbClr val="000000"/>
                </a:solidFill>
                <a:latin typeface="Garamond"/>
                <a:ea typeface="Times New Roman"/>
                <a:cs typeface="Times New Roman"/>
                <a:sym typeface="Times New Roman"/>
              </a:rPr>
              <a:t>   </a:t>
            </a:r>
            <a:endParaRPr lang="en-US" altLang="zh-Hans" sz="1400" dirty="0">
              <a:solidFill>
                <a:srgbClr val="000000"/>
              </a:solidFill>
              <a:latin typeface="Garamond"/>
              <a:ea typeface="Times New Roman"/>
              <a:cs typeface="Times New Roman"/>
            </a:endParaRPr>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15</a:t>
            </a:fld>
            <a:endParaRPr lang="en"/>
          </a:p>
        </p:txBody>
      </p:sp>
      <p:pic>
        <p:nvPicPr>
          <p:cNvPr id="3" name="Picture 4" descr="A screenshot of a cell phone&#10;&#10;Description generated with very high confidence">
            <a:extLst>
              <a:ext uri="{FF2B5EF4-FFF2-40B4-BE49-F238E27FC236}">
                <a16:creationId xmlns:a16="http://schemas.microsoft.com/office/drawing/2014/main" id="{B01763F9-D102-4F91-A856-89F515538361}"/>
              </a:ext>
            </a:extLst>
          </p:cNvPr>
          <p:cNvPicPr>
            <a:picLocks noChangeAspect="1"/>
          </p:cNvPicPr>
          <p:nvPr/>
        </p:nvPicPr>
        <p:blipFill>
          <a:blip r:embed="rId3"/>
          <a:stretch>
            <a:fillRect/>
          </a:stretch>
        </p:blipFill>
        <p:spPr>
          <a:xfrm>
            <a:off x="4218710" y="2045411"/>
            <a:ext cx="4322618" cy="19670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A screenshot of a cell phone&#10;&#10;Description generated with very high confidence">
            <a:extLst>
              <a:ext uri="{FF2B5EF4-FFF2-40B4-BE49-F238E27FC236}">
                <a16:creationId xmlns:a16="http://schemas.microsoft.com/office/drawing/2014/main" id="{82875676-8E30-49A9-A348-408E4D3F96A1}"/>
              </a:ext>
            </a:extLst>
          </p:cNvPr>
          <p:cNvPicPr>
            <a:picLocks noChangeAspect="1"/>
          </p:cNvPicPr>
          <p:nvPr/>
        </p:nvPicPr>
        <p:blipFill>
          <a:blip r:embed="rId2"/>
          <a:stretch>
            <a:fillRect/>
          </a:stretch>
        </p:blipFill>
        <p:spPr>
          <a:xfrm>
            <a:off x="4578267" y="1024396"/>
            <a:ext cx="3811344" cy="2347873"/>
          </a:xfrm>
          <a:prstGeom prst="rect">
            <a:avLst/>
          </a:prstGeom>
        </p:spPr>
      </p:pic>
      <p:sp>
        <p:nvSpPr>
          <p:cNvPr id="3" name="Title 2">
            <a:extLst>
              <a:ext uri="{FF2B5EF4-FFF2-40B4-BE49-F238E27FC236}">
                <a16:creationId xmlns:a16="http://schemas.microsoft.com/office/drawing/2014/main" id="{4F57E9A8-69BC-4180-BB89-A1A981800C4C}"/>
              </a:ext>
            </a:extLst>
          </p:cNvPr>
          <p:cNvSpPr>
            <a:spLocks noGrp="1"/>
          </p:cNvSpPr>
          <p:nvPr>
            <p:ph type="title"/>
          </p:nvPr>
        </p:nvSpPr>
        <p:spPr>
          <a:xfrm>
            <a:off x="971552" y="596421"/>
            <a:ext cx="7200897" cy="352485"/>
          </a:xfrm>
        </p:spPr>
        <p:txBody>
          <a:bodyPr>
            <a:normAutofit fontScale="90000"/>
          </a:bodyPr>
          <a:lstStyle/>
          <a:p>
            <a:r>
              <a:rPr lang="en-US" dirty="0"/>
              <a:t>Methodology</a:t>
            </a:r>
          </a:p>
        </p:txBody>
      </p:sp>
      <p:sp>
        <p:nvSpPr>
          <p:cNvPr id="5" name="Content Placeholder 4">
            <a:extLst>
              <a:ext uri="{FF2B5EF4-FFF2-40B4-BE49-F238E27FC236}">
                <a16:creationId xmlns:a16="http://schemas.microsoft.com/office/drawing/2014/main" id="{2C4A2295-46F9-41CD-98E6-AE4DB6B3B19E}"/>
              </a:ext>
            </a:extLst>
          </p:cNvPr>
          <p:cNvSpPr>
            <a:spLocks noGrp="1"/>
          </p:cNvSpPr>
          <p:nvPr>
            <p:ph sz="half" idx="1"/>
          </p:nvPr>
        </p:nvSpPr>
        <p:spPr>
          <a:xfrm>
            <a:off x="909138" y="1025250"/>
            <a:ext cx="3592643" cy="3377586"/>
          </a:xfrm>
        </p:spPr>
        <p:txBody>
          <a:bodyPr/>
          <a:lstStyle/>
          <a:p>
            <a:pPr marL="0" indent="0">
              <a:buNone/>
            </a:pPr>
            <a:r>
              <a:rPr lang="en-US" dirty="0"/>
              <a:t>1. The</a:t>
            </a:r>
            <a:r>
              <a:rPr lang="zh-Hans" altLang="en-US" dirty="0"/>
              <a:t> </a:t>
            </a:r>
            <a:r>
              <a:rPr lang="en-US" dirty="0"/>
              <a:t>course/</a:t>
            </a:r>
            <a:r>
              <a:rPr lang="zh-Hans" altLang="en-US" dirty="0"/>
              <a:t> </a:t>
            </a:r>
            <a:r>
              <a:rPr lang="en-US" dirty="0"/>
              <a:t>academic</a:t>
            </a:r>
            <a:r>
              <a:rPr lang="zh-Hans" altLang="en-US" dirty="0"/>
              <a:t> </a:t>
            </a:r>
            <a:r>
              <a:rPr lang="en-US" dirty="0"/>
              <a:t>oral</a:t>
            </a:r>
            <a:r>
              <a:rPr lang="zh-Hans" altLang="en-US" dirty="0"/>
              <a:t> </a:t>
            </a:r>
            <a:r>
              <a:rPr lang="en-US" dirty="0"/>
              <a:t>presentation</a:t>
            </a:r>
          </a:p>
          <a:p>
            <a:pPr marL="0" indent="0">
              <a:spcAft>
                <a:spcPts val="400"/>
              </a:spcAft>
              <a:buNone/>
            </a:pPr>
            <a:endParaRPr lang="en-US" dirty="0"/>
          </a:p>
          <a:p>
            <a:pPr marL="0" indent="0">
              <a:spcAft>
                <a:spcPts val="400"/>
              </a:spcAft>
              <a:buNone/>
            </a:pPr>
            <a:r>
              <a:rPr lang="en-US" dirty="0"/>
              <a:t>2. Record</a:t>
            </a:r>
            <a:r>
              <a:rPr lang="zh-Hans" altLang="en-US" dirty="0"/>
              <a:t> </a:t>
            </a:r>
            <a:r>
              <a:rPr lang="en-US" dirty="0"/>
              <a:t>students</a:t>
            </a:r>
            <a:r>
              <a:rPr lang="en-US" altLang="zh-Hans" dirty="0"/>
              <a:t>’</a:t>
            </a:r>
            <a:r>
              <a:rPr lang="zh-Hans" altLang="en-US" dirty="0"/>
              <a:t> </a:t>
            </a:r>
            <a:r>
              <a:rPr lang="en-US" dirty="0"/>
              <a:t>talks</a:t>
            </a:r>
            <a:r>
              <a:rPr lang="zh-Hans" altLang="en-US" dirty="0"/>
              <a:t> </a:t>
            </a:r>
            <a:r>
              <a:rPr lang="en-US" dirty="0"/>
              <a:t>using</a:t>
            </a:r>
            <a:r>
              <a:rPr lang="zh-Hans" altLang="en-US" dirty="0"/>
              <a:t> </a:t>
            </a:r>
            <a:r>
              <a:rPr lang="en-US" dirty="0"/>
              <a:t>a</a:t>
            </a:r>
            <a:r>
              <a:rPr lang="zh-Hans" altLang="en-US" dirty="0"/>
              <a:t> </a:t>
            </a:r>
            <a:r>
              <a:rPr lang="en-US" dirty="0"/>
              <a:t>digital</a:t>
            </a:r>
            <a:r>
              <a:rPr lang="zh-Hans" altLang="en-US" dirty="0"/>
              <a:t> </a:t>
            </a:r>
            <a:r>
              <a:rPr lang="en-US" dirty="0"/>
              <a:t>recorder</a:t>
            </a:r>
            <a:endParaRPr lang="en-US" altLang="zh-Hans" dirty="0"/>
          </a:p>
          <a:p>
            <a:pPr marL="0" indent="0">
              <a:spcAft>
                <a:spcPts val="400"/>
              </a:spcAft>
              <a:buNone/>
            </a:pPr>
            <a:endParaRPr lang="en-US" dirty="0"/>
          </a:p>
          <a:p>
            <a:pPr marL="0" indent="0">
              <a:spcAft>
                <a:spcPts val="400"/>
              </a:spcAft>
              <a:buNone/>
            </a:pPr>
            <a:r>
              <a:rPr lang="en-US" dirty="0"/>
              <a:t>3. MP3</a:t>
            </a:r>
            <a:r>
              <a:rPr lang="zh-Hans" altLang="en-US" dirty="0"/>
              <a:t> </a:t>
            </a:r>
            <a:r>
              <a:rPr lang="en-US" dirty="0"/>
              <a:t>files</a:t>
            </a:r>
            <a:r>
              <a:rPr lang="zh-Hans" altLang="en-US" dirty="0"/>
              <a:t> </a:t>
            </a:r>
            <a:r>
              <a:rPr lang="en-US" dirty="0"/>
              <a:t>are</a:t>
            </a:r>
            <a:r>
              <a:rPr lang="zh-Hans" altLang="en-US" dirty="0"/>
              <a:t> </a:t>
            </a:r>
            <a:r>
              <a:rPr lang="en-US" dirty="0"/>
              <a:t>uploaded</a:t>
            </a:r>
            <a:r>
              <a:rPr lang="zh-Hans" altLang="en-US" dirty="0"/>
              <a:t> </a:t>
            </a:r>
            <a:r>
              <a:rPr lang="en-US" dirty="0"/>
              <a:t>to</a:t>
            </a:r>
            <a:r>
              <a:rPr lang="zh-Hans" altLang="en-US" dirty="0"/>
              <a:t> </a:t>
            </a:r>
            <a:r>
              <a:rPr lang="en-US" dirty="0"/>
              <a:t>YouTube</a:t>
            </a:r>
            <a:r>
              <a:rPr lang="zh-Hans" altLang="en-US" dirty="0"/>
              <a:t> </a:t>
            </a:r>
            <a:r>
              <a:rPr lang="en-US" dirty="0"/>
              <a:t>via</a:t>
            </a:r>
            <a:r>
              <a:rPr lang="zh-Hans" altLang="en-US" dirty="0"/>
              <a:t> </a:t>
            </a:r>
            <a:r>
              <a:rPr lang="en-US" u="sng" dirty="0">
                <a:hlinkClick r:id="rId3"/>
              </a:rPr>
              <a:t>http://tunestotube.com</a:t>
            </a:r>
            <a:r>
              <a:rPr lang="en-US" u="sng" dirty="0"/>
              <a:t> </a:t>
            </a:r>
            <a:endParaRPr lang="en-US" dirty="0"/>
          </a:p>
          <a:p>
            <a:pPr marL="213995" indent="-213995">
              <a:spcAft>
                <a:spcPts val="400"/>
              </a:spcAft>
            </a:pPr>
            <a:endParaRPr lang="en-US" dirty="0"/>
          </a:p>
        </p:txBody>
      </p:sp>
      <p:sp>
        <p:nvSpPr>
          <p:cNvPr id="6" name="Content Placeholder 5">
            <a:extLst>
              <a:ext uri="{FF2B5EF4-FFF2-40B4-BE49-F238E27FC236}">
                <a16:creationId xmlns:a16="http://schemas.microsoft.com/office/drawing/2014/main" id="{6DD1E2E8-131F-4880-BEC2-C319F9E0A174}"/>
              </a:ext>
            </a:extLst>
          </p:cNvPr>
          <p:cNvSpPr>
            <a:spLocks noGrp="1"/>
          </p:cNvSpPr>
          <p:nvPr>
            <p:ph sz="half" idx="2"/>
          </p:nvPr>
        </p:nvSpPr>
        <p:spPr/>
        <p:txBody>
          <a:bodyPr/>
          <a:lstStyle/>
          <a:p>
            <a:endParaRPr lang="en-US" dirty="0"/>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7" name="Arrow: Down 6">
            <a:extLst>
              <a:ext uri="{FF2B5EF4-FFF2-40B4-BE49-F238E27FC236}">
                <a16:creationId xmlns:a16="http://schemas.microsoft.com/office/drawing/2014/main" id="{463F5BD3-2A20-40EE-AEF8-4AA1F92C5914}"/>
              </a:ext>
            </a:extLst>
          </p:cNvPr>
          <p:cNvSpPr/>
          <p:nvPr/>
        </p:nvSpPr>
        <p:spPr>
          <a:xfrm>
            <a:off x="2270128" y="1678183"/>
            <a:ext cx="355236" cy="396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0B2E24E1-8188-4D63-9764-E5AF23128E68}"/>
              </a:ext>
            </a:extLst>
          </p:cNvPr>
          <p:cNvSpPr/>
          <p:nvPr/>
        </p:nvSpPr>
        <p:spPr>
          <a:xfrm>
            <a:off x="2237779" y="2713352"/>
            <a:ext cx="355236" cy="3961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709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818AF-BD91-42B5-A7BA-98F15B7824DD}"/>
              </a:ext>
            </a:extLst>
          </p:cNvPr>
          <p:cNvSpPr>
            <a:spLocks noGrp="1"/>
          </p:cNvSpPr>
          <p:nvPr>
            <p:ph type="title"/>
          </p:nvPr>
        </p:nvSpPr>
        <p:spPr/>
        <p:txBody>
          <a:bodyPr/>
          <a:lstStyle/>
          <a:p>
            <a:r>
              <a:rPr lang="en-US" dirty="0"/>
              <a:t>Methodology</a:t>
            </a:r>
          </a:p>
        </p:txBody>
      </p:sp>
      <p:sp>
        <p:nvSpPr>
          <p:cNvPr id="5" name="Content Placeholder 4">
            <a:extLst>
              <a:ext uri="{FF2B5EF4-FFF2-40B4-BE49-F238E27FC236}">
                <a16:creationId xmlns:a16="http://schemas.microsoft.com/office/drawing/2014/main" id="{8C1E23DF-88EC-4671-9040-05970F142D80}"/>
              </a:ext>
            </a:extLst>
          </p:cNvPr>
          <p:cNvSpPr>
            <a:spLocks noGrp="1"/>
          </p:cNvSpPr>
          <p:nvPr>
            <p:ph sz="half" idx="1"/>
          </p:nvPr>
        </p:nvSpPr>
        <p:spPr/>
        <p:txBody>
          <a:bodyPr/>
          <a:lstStyle/>
          <a:p>
            <a:pPr marL="0" indent="0">
              <a:buNone/>
            </a:pPr>
            <a:r>
              <a:rPr lang="en-US" dirty="0"/>
              <a:t>4. A transcript is then generated by YouTube. Students open the transcript and download it.</a:t>
            </a:r>
          </a:p>
        </p:txBody>
      </p:sp>
      <p:sp>
        <p:nvSpPr>
          <p:cNvPr id="6" name="Content Placeholder 5">
            <a:extLst>
              <a:ext uri="{FF2B5EF4-FFF2-40B4-BE49-F238E27FC236}">
                <a16:creationId xmlns:a16="http://schemas.microsoft.com/office/drawing/2014/main" id="{6A40DF7C-92AB-4012-BE47-94B9AF588201}"/>
              </a:ext>
            </a:extLst>
          </p:cNvPr>
          <p:cNvSpPr>
            <a:spLocks noGrp="1"/>
          </p:cNvSpPr>
          <p:nvPr>
            <p:ph sz="half" idx="2"/>
          </p:nvPr>
        </p:nvSpPr>
        <p:spPr/>
        <p:txBody>
          <a:bodyPr/>
          <a:lstStyle/>
          <a:p>
            <a:endParaRPr lang="en-US"/>
          </a:p>
        </p:txBody>
      </p:sp>
      <p:sp>
        <p:nvSpPr>
          <p:cNvPr id="2" name="Slide Number Placeholder 1"/>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17</a:t>
            </a:fld>
            <a:endParaRPr lang="en"/>
          </a:p>
        </p:txBody>
      </p:sp>
      <p:pic>
        <p:nvPicPr>
          <p:cNvPr id="3" name="Picture 3" descr="A screenshot of a cell phone&#10;&#10;Description generated with very high confidence">
            <a:extLst>
              <a:ext uri="{FF2B5EF4-FFF2-40B4-BE49-F238E27FC236}">
                <a16:creationId xmlns:a16="http://schemas.microsoft.com/office/drawing/2014/main" id="{96ABD1D7-0375-4A42-9B3F-6CDBC38B1B13}"/>
              </a:ext>
            </a:extLst>
          </p:cNvPr>
          <p:cNvPicPr>
            <a:picLocks noChangeAspect="1"/>
          </p:cNvPicPr>
          <p:nvPr/>
        </p:nvPicPr>
        <p:blipFill>
          <a:blip r:embed="rId2"/>
          <a:stretch>
            <a:fillRect/>
          </a:stretch>
        </p:blipFill>
        <p:spPr>
          <a:xfrm>
            <a:off x="4340151" y="1967676"/>
            <a:ext cx="4275884" cy="1929209"/>
          </a:xfrm>
          <a:prstGeom prst="rect">
            <a:avLst/>
          </a:prstGeom>
        </p:spPr>
      </p:pic>
    </p:spTree>
    <p:extLst>
      <p:ext uri="{BB962C8B-B14F-4D97-AF65-F5344CB8AC3E}">
        <p14:creationId xmlns:p14="http://schemas.microsoft.com/office/powerpoint/2010/main" val="368687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921E-13C6-4843-A145-89BD6C1021E1}"/>
              </a:ext>
            </a:extLst>
          </p:cNvPr>
          <p:cNvSpPr>
            <a:spLocks noGrp="1"/>
          </p:cNvSpPr>
          <p:nvPr>
            <p:ph type="title"/>
          </p:nvPr>
        </p:nvSpPr>
        <p:spPr>
          <a:xfrm>
            <a:off x="802386" y="254962"/>
            <a:ext cx="7536566" cy="975514"/>
          </a:xfrm>
        </p:spPr>
        <p:txBody>
          <a:bodyPr/>
          <a:lstStyle/>
          <a:p>
            <a:r>
              <a:rPr lang="en-US" altLang="zh-Hans"/>
              <a:t>Methodology</a:t>
            </a:r>
            <a:endParaRPr lang="en-US"/>
          </a:p>
        </p:txBody>
      </p:sp>
      <p:sp>
        <p:nvSpPr>
          <p:cNvPr id="3" name="Text Placeholder 2">
            <a:extLst>
              <a:ext uri="{FF2B5EF4-FFF2-40B4-BE49-F238E27FC236}">
                <a16:creationId xmlns:a16="http://schemas.microsoft.com/office/drawing/2014/main" id="{9F4CB281-A5AE-ED48-89F1-20B227EB9778}"/>
              </a:ext>
            </a:extLst>
          </p:cNvPr>
          <p:cNvSpPr>
            <a:spLocks noGrp="1"/>
          </p:cNvSpPr>
          <p:nvPr>
            <p:ph sz="half" idx="1"/>
          </p:nvPr>
        </p:nvSpPr>
        <p:spPr>
          <a:xfrm>
            <a:off x="1091847" y="1857026"/>
            <a:ext cx="3195057" cy="2786968"/>
          </a:xfrm>
        </p:spPr>
        <p:txBody>
          <a:bodyPr vert="horz" lIns="91440" tIns="45720" rIns="91440" bIns="45720" rtlCol="0" anchor="t">
            <a:normAutofit/>
          </a:bodyPr>
          <a:lstStyle/>
          <a:p>
            <a:pPr marL="213995" indent="-213995"/>
            <a:r>
              <a:rPr lang="en-US" altLang="zh-Hans" sz="1800" dirty="0"/>
              <a:t>Transcripts</a:t>
            </a:r>
            <a:r>
              <a:rPr lang="zh-Hans" altLang="en-US" sz="1800" dirty="0"/>
              <a:t> </a:t>
            </a:r>
            <a:r>
              <a:rPr lang="en-US" altLang="zh-Hans" sz="1800" dirty="0"/>
              <a:t>are</a:t>
            </a:r>
            <a:r>
              <a:rPr lang="zh-Hans" altLang="en-US" sz="1800" dirty="0"/>
              <a:t> </a:t>
            </a:r>
            <a:r>
              <a:rPr lang="en-US" altLang="zh-Hans" sz="1800" dirty="0"/>
              <a:t>copied</a:t>
            </a:r>
            <a:r>
              <a:rPr lang="zh-Hans" altLang="en-US" sz="1800" dirty="0"/>
              <a:t> </a:t>
            </a:r>
            <a:r>
              <a:rPr lang="en-US" altLang="zh-Hans" sz="1800" dirty="0"/>
              <a:t>and</a:t>
            </a:r>
            <a:r>
              <a:rPr lang="zh-Hans" altLang="en-US" sz="1800" dirty="0"/>
              <a:t> </a:t>
            </a:r>
            <a:r>
              <a:rPr lang="en-US" altLang="zh-Hans" sz="1800" dirty="0"/>
              <a:t>pasted</a:t>
            </a:r>
            <a:r>
              <a:rPr lang="zh-Hans" altLang="en-US" sz="1800" dirty="0"/>
              <a:t> </a:t>
            </a:r>
            <a:r>
              <a:rPr lang="en-US" altLang="zh-Hans" sz="1800" dirty="0"/>
              <a:t>to</a:t>
            </a:r>
            <a:r>
              <a:rPr lang="zh-Hans" altLang="en-US" sz="1800" dirty="0"/>
              <a:t> </a:t>
            </a:r>
            <a:r>
              <a:rPr lang="en-US" altLang="zh-Hans" sz="1800" dirty="0"/>
              <a:t>a</a:t>
            </a:r>
            <a:r>
              <a:rPr lang="zh-Hans" altLang="en-US" sz="1800" dirty="0"/>
              <a:t> </a:t>
            </a:r>
            <a:r>
              <a:rPr lang="en-US" altLang="zh-Hans" sz="1800" dirty="0"/>
              <a:t>Google</a:t>
            </a:r>
            <a:r>
              <a:rPr lang="zh-Hans" altLang="en-US" sz="1800" dirty="0"/>
              <a:t> </a:t>
            </a:r>
            <a:r>
              <a:rPr lang="en-US" altLang="zh-Hans" sz="1800" dirty="0"/>
              <a:t>docs</a:t>
            </a:r>
            <a:r>
              <a:rPr lang="zh-Hans" altLang="en-US" sz="1800" dirty="0"/>
              <a:t> </a:t>
            </a:r>
            <a:endParaRPr lang="en-US" altLang="zh-Hans" sz="1800" dirty="0"/>
          </a:p>
          <a:p>
            <a:pPr marL="213995" indent="-213995"/>
            <a:r>
              <a:rPr lang="en-US" altLang="zh-Hans" sz="1800" dirty="0"/>
              <a:t>Students</a:t>
            </a:r>
            <a:r>
              <a:rPr lang="zh-Hans" altLang="en-US" sz="1800" dirty="0"/>
              <a:t> </a:t>
            </a:r>
            <a:r>
              <a:rPr lang="en-US" altLang="zh-Hans" sz="1800" dirty="0"/>
              <a:t>edit</a:t>
            </a:r>
            <a:r>
              <a:rPr lang="zh-Hans" altLang="en-US" sz="1800" dirty="0"/>
              <a:t> </a:t>
            </a:r>
            <a:r>
              <a:rPr lang="en-US" altLang="zh-Hans" sz="1800" dirty="0"/>
              <a:t>the</a:t>
            </a:r>
            <a:r>
              <a:rPr lang="zh-Hans" altLang="en-US" sz="1800" dirty="0"/>
              <a:t> </a:t>
            </a:r>
            <a:r>
              <a:rPr lang="en-US" altLang="zh-Hans" sz="1800" dirty="0"/>
              <a:t>transcripts</a:t>
            </a:r>
            <a:r>
              <a:rPr lang="zh-Hans" altLang="en-US" sz="1800" dirty="0"/>
              <a:t> </a:t>
            </a:r>
            <a:r>
              <a:rPr lang="en-US" altLang="zh-Hans" sz="1800" dirty="0"/>
              <a:t>and</a:t>
            </a:r>
            <a:r>
              <a:rPr lang="zh-Hans" altLang="en-US" sz="1800" dirty="0"/>
              <a:t> </a:t>
            </a:r>
            <a:r>
              <a:rPr lang="en-US" altLang="zh-Hans" sz="1800" dirty="0"/>
              <a:t>fill</a:t>
            </a:r>
            <a:r>
              <a:rPr lang="zh-Hans" altLang="en-US" sz="1800" dirty="0"/>
              <a:t> </a:t>
            </a:r>
            <a:r>
              <a:rPr lang="en-US" altLang="zh-Hans" sz="1800" dirty="0"/>
              <a:t>out</a:t>
            </a:r>
            <a:r>
              <a:rPr lang="zh-Hans" altLang="en-US" sz="1800" dirty="0"/>
              <a:t> </a:t>
            </a:r>
            <a:r>
              <a:rPr lang="en-US" altLang="zh-Hans" sz="1800" dirty="0"/>
              <a:t>a</a:t>
            </a:r>
            <a:r>
              <a:rPr lang="zh-Hans" altLang="en-US" sz="1800" dirty="0"/>
              <a:t> </a:t>
            </a:r>
            <a:r>
              <a:rPr lang="en-US" altLang="zh-Hans" sz="1800" dirty="0"/>
              <a:t>Google</a:t>
            </a:r>
            <a:r>
              <a:rPr lang="zh-Hans" altLang="en-US" sz="1800" dirty="0"/>
              <a:t> </a:t>
            </a:r>
            <a:r>
              <a:rPr lang="en-US" altLang="zh-Hans" sz="1800" dirty="0"/>
              <a:t>Form</a:t>
            </a:r>
            <a:r>
              <a:rPr lang="en-US" altLang="zh-Hans" dirty="0"/>
              <a:t> </a:t>
            </a:r>
            <a:endParaRPr lang="zh-Hans" altLang="en-US" sz="1800">
              <a:latin typeface="方正舒体"/>
              <a:ea typeface="方正舒体"/>
            </a:endParaRPr>
          </a:p>
        </p:txBody>
      </p:sp>
      <p:pic>
        <p:nvPicPr>
          <p:cNvPr id="6" name="Picture 6" descr="A screenshot of a cell phone&#10;&#10;Description generated with very high confidence">
            <a:extLst>
              <a:ext uri="{FF2B5EF4-FFF2-40B4-BE49-F238E27FC236}">
                <a16:creationId xmlns:a16="http://schemas.microsoft.com/office/drawing/2014/main" id="{6D5BD850-01FC-41C9-9F2C-FA448115DAB1}"/>
              </a:ext>
            </a:extLst>
          </p:cNvPr>
          <p:cNvPicPr>
            <a:picLocks noGrp="1" noChangeAspect="1"/>
          </p:cNvPicPr>
          <p:nvPr>
            <p:ph sz="half" idx="2"/>
          </p:nvPr>
        </p:nvPicPr>
        <p:blipFill>
          <a:blip r:embed="rId3"/>
          <a:stretch>
            <a:fillRect/>
          </a:stretch>
        </p:blipFill>
        <p:spPr>
          <a:xfrm>
            <a:off x="5078043" y="1067281"/>
            <a:ext cx="2863021" cy="3537253"/>
          </a:xfrm>
          <a:prstGeom prst="rect">
            <a:avLst/>
          </a:prstGeom>
        </p:spPr>
      </p:pic>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4087762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780C-4D06-624F-965C-2BF2A6C609D7}"/>
              </a:ext>
            </a:extLst>
          </p:cNvPr>
          <p:cNvSpPr>
            <a:spLocks noGrp="1"/>
          </p:cNvSpPr>
          <p:nvPr>
            <p:ph type="title"/>
          </p:nvPr>
        </p:nvSpPr>
        <p:spPr/>
        <p:txBody>
          <a:bodyPr>
            <a:normAutofit fontScale="90000"/>
          </a:bodyPr>
          <a:lstStyle/>
          <a:p>
            <a:r>
              <a:rPr lang="en-US" altLang="zh-Hans" dirty="0">
                <a:solidFill>
                  <a:schemeClr val="tx1"/>
                </a:solidFill>
              </a:rPr>
              <a:t>Preliminary</a:t>
            </a:r>
            <a:r>
              <a:rPr lang="zh-Hans" altLang="en-US" dirty="0">
                <a:solidFill>
                  <a:schemeClr val="tx1"/>
                </a:solidFill>
              </a:rPr>
              <a:t> </a:t>
            </a:r>
            <a:r>
              <a:rPr lang="en-US" altLang="zh-Hans" dirty="0">
                <a:solidFill>
                  <a:schemeClr val="tx1"/>
                </a:solidFill>
              </a:rPr>
              <a:t>Findings – </a:t>
            </a:r>
            <a:br>
              <a:rPr lang="en-US" altLang="zh-Hans" dirty="0">
                <a:solidFill>
                  <a:schemeClr val="tx1"/>
                </a:solidFill>
              </a:rPr>
            </a:br>
            <a:r>
              <a:rPr lang="en-US" altLang="zh-Hans" dirty="0">
                <a:solidFill>
                  <a:schemeClr val="tx1"/>
                </a:solidFill>
              </a:rPr>
              <a:t>Some Data for the Research Questions</a:t>
            </a:r>
            <a:endParaRPr lang="en-US" dirty="0">
              <a:solidFill>
                <a:schemeClr val="tx1"/>
              </a:solidFill>
            </a:endParaRPr>
          </a:p>
        </p:txBody>
      </p:sp>
      <p:sp>
        <p:nvSpPr>
          <p:cNvPr id="3" name="Text Placeholder 2">
            <a:extLst>
              <a:ext uri="{FF2B5EF4-FFF2-40B4-BE49-F238E27FC236}">
                <a16:creationId xmlns:a16="http://schemas.microsoft.com/office/drawing/2014/main" id="{710E97CA-A27D-A348-B970-960B81B112DF}"/>
              </a:ext>
            </a:extLst>
          </p:cNvPr>
          <p:cNvSpPr>
            <a:spLocks noGrp="1"/>
          </p:cNvSpPr>
          <p:nvPr>
            <p:ph type="body" idx="1"/>
          </p:nvPr>
        </p:nvSpPr>
        <p:spPr>
          <a:xfrm>
            <a:off x="1262236" y="1667932"/>
            <a:ext cx="7030500" cy="2697463"/>
          </a:xfrm>
        </p:spPr>
        <p:txBody>
          <a:bodyPr>
            <a:normAutofit/>
          </a:bodyPr>
          <a:lstStyle/>
          <a:p>
            <a:pPr marL="488950" indent="-342900">
              <a:lnSpc>
                <a:spcPct val="200000"/>
              </a:lnSpc>
              <a:buAutoNum type="arabicPeriod"/>
            </a:pPr>
            <a:r>
              <a:rPr lang="en-US" dirty="0"/>
              <a:t>To</a:t>
            </a:r>
            <a:r>
              <a:rPr lang="zh-Hans" altLang="en-US" dirty="0"/>
              <a:t> </a:t>
            </a:r>
            <a:r>
              <a:rPr lang="en-US" dirty="0"/>
              <a:t>what</a:t>
            </a:r>
            <a:r>
              <a:rPr lang="zh-Hans" altLang="en-US" dirty="0"/>
              <a:t> </a:t>
            </a:r>
            <a:r>
              <a:rPr lang="en-US" dirty="0"/>
              <a:t>extent</a:t>
            </a:r>
            <a:r>
              <a:rPr lang="zh-Hans" altLang="en-US" dirty="0"/>
              <a:t> </a:t>
            </a:r>
            <a:r>
              <a:rPr lang="en-US" dirty="0"/>
              <a:t>could</a:t>
            </a:r>
            <a:r>
              <a:rPr lang="zh-Hans" altLang="en-US" dirty="0"/>
              <a:t> </a:t>
            </a:r>
            <a:r>
              <a:rPr lang="en-US" dirty="0"/>
              <a:t>YouTube</a:t>
            </a:r>
            <a:r>
              <a:rPr lang="zh-Hans" altLang="en-US" dirty="0"/>
              <a:t> </a:t>
            </a:r>
            <a:r>
              <a:rPr lang="en-US" dirty="0"/>
              <a:t>auto-captioning</a:t>
            </a:r>
            <a:r>
              <a:rPr lang="zh-Hans" altLang="en-US" dirty="0"/>
              <a:t> </a:t>
            </a:r>
            <a:r>
              <a:rPr lang="en-US" dirty="0"/>
              <a:t>function</a:t>
            </a:r>
            <a:r>
              <a:rPr lang="zh-Hans" altLang="en-US" dirty="0"/>
              <a:t> </a:t>
            </a:r>
            <a:r>
              <a:rPr lang="en-US" dirty="0"/>
              <a:t>be</a:t>
            </a:r>
            <a:r>
              <a:rPr lang="zh-Hans" altLang="en-US" dirty="0"/>
              <a:t> </a:t>
            </a:r>
            <a:r>
              <a:rPr lang="en-US" dirty="0"/>
              <a:t>useful</a:t>
            </a:r>
            <a:r>
              <a:rPr lang="zh-Hans" altLang="en-US" dirty="0"/>
              <a:t> </a:t>
            </a:r>
            <a:r>
              <a:rPr lang="en-US" dirty="0"/>
              <a:t>for</a:t>
            </a:r>
            <a:r>
              <a:rPr lang="zh-Hans" altLang="en-US" dirty="0"/>
              <a:t> </a:t>
            </a:r>
            <a:r>
              <a:rPr lang="en-US" dirty="0"/>
              <a:t>generating</a:t>
            </a:r>
            <a:r>
              <a:rPr lang="zh-Hans" altLang="en-US" dirty="0"/>
              <a:t> </a:t>
            </a:r>
            <a:r>
              <a:rPr lang="en-US" dirty="0"/>
              <a:t>transcripts</a:t>
            </a:r>
            <a:r>
              <a:rPr lang="zh-Hans" altLang="en-US" dirty="0"/>
              <a:t> </a:t>
            </a:r>
            <a:r>
              <a:rPr lang="en-US" dirty="0"/>
              <a:t>of</a:t>
            </a:r>
            <a:r>
              <a:rPr lang="zh-Hans" altLang="en-US" dirty="0"/>
              <a:t> </a:t>
            </a:r>
            <a:r>
              <a:rPr lang="en-US" dirty="0"/>
              <a:t>L2</a:t>
            </a:r>
            <a:r>
              <a:rPr lang="zh-Hans" altLang="en-US" dirty="0"/>
              <a:t> </a:t>
            </a:r>
            <a:r>
              <a:rPr lang="en-US" dirty="0"/>
              <a:t>spoken</a:t>
            </a:r>
            <a:r>
              <a:rPr lang="zh-Hans" altLang="en-US" dirty="0"/>
              <a:t> </a:t>
            </a:r>
            <a:r>
              <a:rPr lang="en-US" dirty="0"/>
              <a:t>English?</a:t>
            </a:r>
            <a:r>
              <a:rPr lang="zh-Hans" altLang="en-US" dirty="0"/>
              <a:t>  </a:t>
            </a:r>
            <a:endParaRPr lang="en-HK" dirty="0"/>
          </a:p>
          <a:p>
            <a:pPr marL="488950" indent="-342900">
              <a:lnSpc>
                <a:spcPct val="200000"/>
              </a:lnSpc>
              <a:buAutoNum type="arabicPeriod"/>
            </a:pPr>
            <a:r>
              <a:rPr lang="en-US" dirty="0"/>
              <a:t>How</a:t>
            </a:r>
            <a:r>
              <a:rPr lang="zh-Hans" altLang="en-US" dirty="0"/>
              <a:t> </a:t>
            </a:r>
            <a:r>
              <a:rPr lang="en-US" dirty="0"/>
              <a:t>could</a:t>
            </a:r>
            <a:r>
              <a:rPr lang="zh-Hans" altLang="en-US" dirty="0"/>
              <a:t> </a:t>
            </a:r>
            <a:r>
              <a:rPr lang="en-US" dirty="0"/>
              <a:t>the</a:t>
            </a:r>
            <a:r>
              <a:rPr lang="zh-Hans" altLang="en-US" dirty="0"/>
              <a:t> </a:t>
            </a:r>
            <a:r>
              <a:rPr lang="en-US" dirty="0"/>
              <a:t>transcription</a:t>
            </a:r>
            <a:r>
              <a:rPr lang="zh-Hans" altLang="en-US" dirty="0"/>
              <a:t> </a:t>
            </a:r>
            <a:r>
              <a:rPr lang="en-US" dirty="0"/>
              <a:t>assist</a:t>
            </a:r>
            <a:r>
              <a:rPr lang="zh-Hans" altLang="en-US" dirty="0"/>
              <a:t> </a:t>
            </a:r>
            <a:r>
              <a:rPr lang="en-US" dirty="0"/>
              <a:t>the</a:t>
            </a:r>
            <a:r>
              <a:rPr lang="zh-Hans" altLang="en-US" dirty="0"/>
              <a:t> </a:t>
            </a:r>
            <a:r>
              <a:rPr lang="en-US" dirty="0"/>
              <a:t>teaching</a:t>
            </a:r>
            <a:r>
              <a:rPr lang="zh-Hans" altLang="en-US" dirty="0"/>
              <a:t> </a:t>
            </a:r>
            <a:r>
              <a:rPr lang="en-US" dirty="0"/>
              <a:t>of</a:t>
            </a:r>
            <a:r>
              <a:rPr lang="zh-Hans" altLang="en-US" dirty="0"/>
              <a:t> </a:t>
            </a:r>
            <a:r>
              <a:rPr lang="en-US" dirty="0"/>
              <a:t>spoken</a:t>
            </a:r>
            <a:r>
              <a:rPr lang="zh-Hans" altLang="en-US" dirty="0"/>
              <a:t> </a:t>
            </a:r>
            <a:r>
              <a:rPr lang="en-US" dirty="0"/>
              <a:t>English?</a:t>
            </a:r>
          </a:p>
          <a:p>
            <a:pPr marL="488950" indent="-342900">
              <a:lnSpc>
                <a:spcPct val="200000"/>
              </a:lnSpc>
              <a:buAutoNum type="arabicPeriod"/>
            </a:pPr>
            <a:r>
              <a:rPr lang="en-US" dirty="0"/>
              <a:t>How</a:t>
            </a:r>
            <a:r>
              <a:rPr lang="zh-Hans" altLang="en-US" dirty="0"/>
              <a:t> </a:t>
            </a:r>
            <a:r>
              <a:rPr lang="en-US" dirty="0"/>
              <a:t>useful</a:t>
            </a:r>
            <a:r>
              <a:rPr lang="zh-Hans" altLang="en-US" dirty="0"/>
              <a:t> </a:t>
            </a:r>
            <a:r>
              <a:rPr lang="en-US" dirty="0"/>
              <a:t>do</a:t>
            </a:r>
            <a:r>
              <a:rPr lang="zh-Hans" altLang="en-US" dirty="0"/>
              <a:t> </a:t>
            </a:r>
            <a:r>
              <a:rPr lang="en-US" dirty="0"/>
              <a:t>the</a:t>
            </a:r>
            <a:r>
              <a:rPr lang="zh-Hans" altLang="en-US" dirty="0"/>
              <a:t> </a:t>
            </a:r>
            <a:r>
              <a:rPr lang="en-US" dirty="0"/>
              <a:t>students</a:t>
            </a:r>
            <a:r>
              <a:rPr lang="zh-Hans" altLang="en-US" dirty="0"/>
              <a:t> </a:t>
            </a:r>
            <a:r>
              <a:rPr lang="en-US" dirty="0"/>
              <a:t>find</a:t>
            </a:r>
            <a:r>
              <a:rPr lang="zh-Hans" altLang="en-US" dirty="0"/>
              <a:t> </a:t>
            </a:r>
            <a:r>
              <a:rPr lang="en-US" dirty="0"/>
              <a:t>the</a:t>
            </a:r>
            <a:r>
              <a:rPr lang="zh-Hans" altLang="en-US" dirty="0"/>
              <a:t> </a:t>
            </a:r>
            <a:r>
              <a:rPr lang="en-US" dirty="0"/>
              <a:t>transcription</a:t>
            </a:r>
            <a:r>
              <a:rPr lang="zh-Hans" altLang="en-US" dirty="0"/>
              <a:t> </a:t>
            </a:r>
            <a:r>
              <a:rPr lang="en-US" dirty="0"/>
              <a:t>process?</a:t>
            </a:r>
            <a:r>
              <a:rPr lang="zh-Hans" altLang="en-US" dirty="0"/>
              <a:t>  </a:t>
            </a:r>
            <a:endParaRPr lang="en-US" dirty="0"/>
          </a:p>
          <a:p>
            <a:pPr marL="146050" indent="0">
              <a:lnSpc>
                <a:spcPct val="150000"/>
              </a:lnSpc>
              <a:buNone/>
            </a:pPr>
            <a:endParaRPr lang="en-US" sz="1200" dirty="0"/>
          </a:p>
          <a:p>
            <a:pPr marL="146050" indent="0">
              <a:buNone/>
            </a:pPr>
            <a:endParaRPr lang="en-US" sz="1200" dirty="0"/>
          </a:p>
          <a:p>
            <a:endParaRPr lang="en-US" dirty="0"/>
          </a:p>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4168131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185047" y="4802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Hans"/>
              <a:t>Overview</a:t>
            </a:r>
            <a:r>
              <a:rPr lang="zh-Hans" altLang="en-US"/>
              <a:t> </a:t>
            </a:r>
            <a:r>
              <a:rPr lang="en-US" altLang="zh-Hans"/>
              <a:t>of</a:t>
            </a:r>
            <a:r>
              <a:rPr lang="zh-Hans" altLang="en-US"/>
              <a:t> </a:t>
            </a:r>
            <a:r>
              <a:rPr lang="en-US" altLang="zh-Hans"/>
              <a:t>our</a:t>
            </a:r>
            <a:r>
              <a:rPr lang="zh-Hans" altLang="en-US"/>
              <a:t> </a:t>
            </a:r>
            <a:r>
              <a:rPr lang="en-US" altLang="zh-Hans"/>
              <a:t>talk</a:t>
            </a:r>
            <a:endParaRPr/>
          </a:p>
        </p:txBody>
      </p:sp>
      <p:sp>
        <p:nvSpPr>
          <p:cNvPr id="284" name="Shape 284"/>
          <p:cNvSpPr txBox="1">
            <a:spLocks noGrp="1"/>
          </p:cNvSpPr>
          <p:nvPr>
            <p:ph type="body" idx="1"/>
          </p:nvPr>
        </p:nvSpPr>
        <p:spPr>
          <a:xfrm>
            <a:off x="1303800" y="1171990"/>
            <a:ext cx="7030500" cy="2541600"/>
          </a:xfrm>
          <a:prstGeom prst="rect">
            <a:avLst/>
          </a:prstGeom>
        </p:spPr>
        <p:txBody>
          <a:bodyPr spcFirstLastPara="1" wrap="square" lIns="91425" tIns="91425" rIns="91425" bIns="91425" anchor="t" anchorCtr="0">
            <a:noAutofit/>
          </a:bodyPr>
          <a:lstStyle/>
          <a:p>
            <a:pPr marL="285750" indent="-285750">
              <a:lnSpc>
                <a:spcPct val="150000"/>
              </a:lnSpc>
            </a:pPr>
            <a:r>
              <a:rPr lang="en-US" altLang="zh-Hans" sz="1800" dirty="0"/>
              <a:t>The</a:t>
            </a:r>
            <a:r>
              <a:rPr lang="zh-Hans" altLang="en-US" sz="1800" dirty="0"/>
              <a:t> </a:t>
            </a:r>
            <a:r>
              <a:rPr lang="en-US" altLang="zh-Hans" sz="1800" dirty="0"/>
              <a:t>transient</a:t>
            </a:r>
            <a:r>
              <a:rPr lang="zh-Hans" altLang="en-US" sz="1800" dirty="0"/>
              <a:t> </a:t>
            </a:r>
            <a:r>
              <a:rPr lang="en-US" altLang="zh-Hans" sz="1800" dirty="0"/>
              <a:t>nature</a:t>
            </a:r>
            <a:r>
              <a:rPr lang="zh-Hans" altLang="en-US" sz="1800" dirty="0"/>
              <a:t> </a:t>
            </a:r>
            <a:r>
              <a:rPr lang="en-US" altLang="zh-Hans" sz="1800" dirty="0"/>
              <a:t>of</a:t>
            </a:r>
            <a:r>
              <a:rPr lang="zh-Hans" altLang="en-US" sz="1800" dirty="0"/>
              <a:t> </a:t>
            </a:r>
            <a:r>
              <a:rPr lang="en-US" altLang="zh-Hans" sz="1800" dirty="0"/>
              <a:t>spoken</a:t>
            </a:r>
            <a:r>
              <a:rPr lang="zh-Hans" altLang="en-US" sz="1800" dirty="0"/>
              <a:t> </a:t>
            </a:r>
            <a:r>
              <a:rPr lang="en-US" altLang="zh-Hans" sz="1800" dirty="0"/>
              <a:t>English</a:t>
            </a:r>
            <a:r>
              <a:rPr lang="zh-Hans" altLang="en-US" sz="1800" dirty="0"/>
              <a:t> </a:t>
            </a:r>
            <a:r>
              <a:rPr lang="en-US" altLang="zh-Hans" sz="1800" dirty="0"/>
              <a:t>and</a:t>
            </a:r>
            <a:r>
              <a:rPr lang="zh-Hans" altLang="en-US" sz="1800" dirty="0"/>
              <a:t> </a:t>
            </a:r>
            <a:r>
              <a:rPr lang="en-US" altLang="zh-Hans" sz="1800" dirty="0"/>
              <a:t>its</a:t>
            </a:r>
            <a:r>
              <a:rPr lang="zh-Hans" altLang="en-US" sz="1800" dirty="0"/>
              <a:t> </a:t>
            </a:r>
            <a:r>
              <a:rPr lang="en-US" altLang="zh-Hans" sz="1800" dirty="0"/>
              <a:t>implications</a:t>
            </a:r>
            <a:r>
              <a:rPr lang="zh-Hans" altLang="en-US" sz="1800" dirty="0"/>
              <a:t> </a:t>
            </a:r>
            <a:r>
              <a:rPr lang="en-US" altLang="zh-Hans" sz="1800" dirty="0"/>
              <a:t>for</a:t>
            </a:r>
            <a:r>
              <a:rPr lang="zh-Hans" altLang="en-US" sz="1800" dirty="0"/>
              <a:t> </a:t>
            </a:r>
            <a:r>
              <a:rPr lang="en-US" altLang="zh-Hans" sz="1800" dirty="0"/>
              <a:t>teaching</a:t>
            </a:r>
            <a:r>
              <a:rPr lang="zh-Hans" altLang="en-US" sz="1800" dirty="0"/>
              <a:t> </a:t>
            </a:r>
            <a:r>
              <a:rPr lang="en-US" altLang="zh-Hans" sz="1800" dirty="0"/>
              <a:t>(Peggy)</a:t>
            </a:r>
            <a:r>
              <a:rPr lang="zh-Hans" altLang="en-US" dirty="0"/>
              <a:t> </a:t>
            </a:r>
            <a:endParaRPr lang="en-HK" altLang="zh-Hans" dirty="0"/>
          </a:p>
          <a:p>
            <a:pPr marL="285750" indent="-285750">
              <a:lnSpc>
                <a:spcPct val="150000"/>
              </a:lnSpc>
            </a:pPr>
            <a:r>
              <a:rPr lang="en-US" altLang="zh-Hans" sz="1800" dirty="0"/>
              <a:t>How</a:t>
            </a:r>
            <a:r>
              <a:rPr lang="zh-Hans" altLang="en-US" sz="1800" dirty="0"/>
              <a:t> </a:t>
            </a:r>
            <a:r>
              <a:rPr lang="en-US" altLang="zh-Hans" sz="1800" dirty="0"/>
              <a:t>transcripts</a:t>
            </a:r>
            <a:r>
              <a:rPr lang="zh-Hans" altLang="en-US" sz="1800" dirty="0"/>
              <a:t> </a:t>
            </a:r>
            <a:r>
              <a:rPr lang="en-US" altLang="zh-Hans" sz="1800" dirty="0"/>
              <a:t>may</a:t>
            </a:r>
            <a:r>
              <a:rPr lang="zh-Hans" altLang="en-US" sz="1800" dirty="0"/>
              <a:t> </a:t>
            </a:r>
            <a:r>
              <a:rPr lang="en-US" altLang="zh-Hans" sz="1800" dirty="0"/>
              <a:t>help</a:t>
            </a:r>
            <a:r>
              <a:rPr lang="zh-Hans" altLang="en-US" sz="1800" dirty="0"/>
              <a:t> </a:t>
            </a:r>
            <a:r>
              <a:rPr lang="en-US" altLang="zh-Hans" sz="1800" dirty="0"/>
              <a:t>(Peggy)</a:t>
            </a:r>
            <a:endParaRPr lang="en-HK" altLang="zh-Hans" sz="1800"/>
          </a:p>
          <a:p>
            <a:pPr marL="285750" indent="-285750">
              <a:lnSpc>
                <a:spcPct val="150000"/>
              </a:lnSpc>
            </a:pPr>
            <a:r>
              <a:rPr lang="en-US" altLang="zh-Hans" sz="1800" dirty="0"/>
              <a:t>Automatic</a:t>
            </a:r>
            <a:r>
              <a:rPr lang="zh-Hans" altLang="en-US" sz="1800" dirty="0"/>
              <a:t> </a:t>
            </a:r>
            <a:r>
              <a:rPr lang="en-US" altLang="zh-Hans" sz="1800" dirty="0"/>
              <a:t>generation</a:t>
            </a:r>
            <a:r>
              <a:rPr lang="zh-Hans" altLang="en-US" sz="1800" dirty="0"/>
              <a:t> </a:t>
            </a:r>
            <a:r>
              <a:rPr lang="en-US" altLang="zh-Hans" sz="1800" dirty="0"/>
              <a:t>of</a:t>
            </a:r>
            <a:r>
              <a:rPr lang="zh-Hans" altLang="en-US" sz="1800" dirty="0"/>
              <a:t> </a:t>
            </a:r>
            <a:r>
              <a:rPr lang="en-US" altLang="zh-Hans" sz="1800" dirty="0"/>
              <a:t>transcripts</a:t>
            </a:r>
            <a:r>
              <a:rPr lang="zh-Hans" altLang="en-US" sz="1800" dirty="0"/>
              <a:t> </a:t>
            </a:r>
            <a:r>
              <a:rPr lang="en-US" altLang="zh-Hans" sz="1800" dirty="0"/>
              <a:t>using</a:t>
            </a:r>
            <a:r>
              <a:rPr lang="zh-Hans" altLang="en-US" sz="1800" dirty="0"/>
              <a:t> </a:t>
            </a:r>
            <a:r>
              <a:rPr lang="en-US" altLang="zh-Hans" sz="1800" dirty="0"/>
              <a:t>YouTube</a:t>
            </a:r>
            <a:r>
              <a:rPr lang="zh-Hans" altLang="en-US" sz="1800" dirty="0"/>
              <a:t> </a:t>
            </a:r>
            <a:r>
              <a:rPr lang="en-US" altLang="zh-Hans" sz="1800" dirty="0"/>
              <a:t>(Louisa)</a:t>
            </a:r>
            <a:r>
              <a:rPr lang="zh-Hans" altLang="en-US" sz="1800" dirty="0"/>
              <a:t> </a:t>
            </a:r>
            <a:endParaRPr lang="en-HK" altLang="zh-Hans" sz="1800" dirty="0"/>
          </a:p>
          <a:p>
            <a:pPr marL="285750" indent="-285750">
              <a:lnSpc>
                <a:spcPct val="150000"/>
              </a:lnSpc>
            </a:pPr>
            <a:r>
              <a:rPr lang="en-US" altLang="zh-Hans" sz="1800" dirty="0"/>
              <a:t>Preliminary</a:t>
            </a:r>
            <a:r>
              <a:rPr lang="zh-Hans" altLang="en-US" sz="1800" dirty="0"/>
              <a:t> </a:t>
            </a:r>
            <a:r>
              <a:rPr lang="en-US" altLang="zh-Hans" sz="1800" dirty="0"/>
              <a:t>findings</a:t>
            </a:r>
            <a:r>
              <a:rPr lang="zh-Hans" altLang="en-US" sz="1800" dirty="0"/>
              <a:t> </a:t>
            </a:r>
            <a:r>
              <a:rPr lang="en-US" altLang="zh-Hans" sz="1800" dirty="0"/>
              <a:t>(Louisa)</a:t>
            </a:r>
            <a:r>
              <a:rPr lang="zh-Hans" altLang="en-US" sz="1800" dirty="0"/>
              <a:t> </a:t>
            </a:r>
            <a:endParaRPr lang="en-HK" altLang="zh-Hans" sz="1800" dirty="0"/>
          </a:p>
          <a:p>
            <a:pPr marL="285750" indent="-285750">
              <a:lnSpc>
                <a:spcPct val="150000"/>
              </a:lnSpc>
            </a:pPr>
            <a:r>
              <a:rPr lang="en-US" altLang="zh-CN" sz="1800" dirty="0"/>
              <a:t>Conclusion and reflections</a:t>
            </a:r>
            <a:r>
              <a:rPr lang="zh-Hans" altLang="en-US" sz="1800" dirty="0"/>
              <a:t> </a:t>
            </a:r>
            <a:r>
              <a:rPr lang="en-US" altLang="zh-Hans" sz="1800" dirty="0"/>
              <a:t>(Simon)</a:t>
            </a:r>
            <a:r>
              <a:rPr lang="zh-Hans" altLang="en-US" sz="1800" dirty="0"/>
              <a:t> </a:t>
            </a:r>
            <a:endParaRPr lang="en-HK" altLang="zh-Hans" sz="18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5E0F-3CDC-4643-B3BB-AD3B3EA849C9}"/>
              </a:ext>
            </a:extLst>
          </p:cNvPr>
          <p:cNvSpPr>
            <a:spLocks noGrp="1"/>
          </p:cNvSpPr>
          <p:nvPr>
            <p:ph type="title"/>
          </p:nvPr>
        </p:nvSpPr>
        <p:spPr>
          <a:xfrm>
            <a:off x="802386" y="363474"/>
            <a:ext cx="7512628" cy="968018"/>
          </a:xfrm>
        </p:spPr>
        <p:txBody>
          <a:bodyPr/>
          <a:lstStyle/>
          <a:p>
            <a:r>
              <a:rPr lang="en-US">
                <a:solidFill>
                  <a:schemeClr val="tx1"/>
                </a:solidFill>
              </a:rPr>
              <a:t>Speech Rate and Accuracy</a:t>
            </a:r>
          </a:p>
        </p:txBody>
      </p:sp>
      <p:graphicFrame>
        <p:nvGraphicFramePr>
          <p:cNvPr id="5" name="Table 5">
            <a:extLst>
              <a:ext uri="{FF2B5EF4-FFF2-40B4-BE49-F238E27FC236}">
                <a16:creationId xmlns:a16="http://schemas.microsoft.com/office/drawing/2014/main" id="{D795CD7A-A4BD-4B97-ACAF-3B28AA855A3E}"/>
              </a:ext>
            </a:extLst>
          </p:cNvPr>
          <p:cNvGraphicFramePr>
            <a:graphicFrameLocks noGrp="1"/>
          </p:cNvGraphicFramePr>
          <p:nvPr>
            <p:ph idx="1"/>
            <p:extLst>
              <p:ext uri="{D42A27DB-BD31-4B8C-83A1-F6EECF244321}">
                <p14:modId xmlns:p14="http://schemas.microsoft.com/office/powerpoint/2010/main" val="3604146796"/>
              </p:ext>
            </p:extLst>
          </p:nvPr>
        </p:nvGraphicFramePr>
        <p:xfrm>
          <a:off x="1563327" y="1331491"/>
          <a:ext cx="5958349" cy="2856654"/>
        </p:xfrm>
        <a:graphic>
          <a:graphicData uri="http://schemas.openxmlformats.org/drawingml/2006/table">
            <a:tbl>
              <a:tblPr firstRow="1" bandRow="1">
                <a:tableStyleId>{5C22544A-7EE6-4342-B048-85BDC9FD1C3A}</a:tableStyleId>
              </a:tblPr>
              <a:tblGrid>
                <a:gridCol w="2497362">
                  <a:extLst>
                    <a:ext uri="{9D8B030D-6E8A-4147-A177-3AD203B41FA5}">
                      <a16:colId xmlns:a16="http://schemas.microsoft.com/office/drawing/2014/main" val="2034802689"/>
                    </a:ext>
                  </a:extLst>
                </a:gridCol>
                <a:gridCol w="1165433">
                  <a:extLst>
                    <a:ext uri="{9D8B030D-6E8A-4147-A177-3AD203B41FA5}">
                      <a16:colId xmlns:a16="http://schemas.microsoft.com/office/drawing/2014/main" val="875698829"/>
                    </a:ext>
                  </a:extLst>
                </a:gridCol>
                <a:gridCol w="2295554">
                  <a:extLst>
                    <a:ext uri="{9D8B030D-6E8A-4147-A177-3AD203B41FA5}">
                      <a16:colId xmlns:a16="http://schemas.microsoft.com/office/drawing/2014/main" val="1998358551"/>
                    </a:ext>
                  </a:extLst>
                </a:gridCol>
              </a:tblGrid>
              <a:tr h="789899">
                <a:tc gridSpan="2">
                  <a:txBody>
                    <a:bodyPr/>
                    <a:lstStyle/>
                    <a:p>
                      <a:pPr algn="ctr">
                        <a:buNone/>
                      </a:pPr>
                      <a:r>
                        <a:rPr lang="en-US" dirty="0"/>
                        <a:t>Accuracy  (total word count – no.</a:t>
                      </a:r>
                      <a:r>
                        <a:rPr lang="en-US" baseline="0" dirty="0"/>
                        <a:t> of </a:t>
                      </a:r>
                      <a:r>
                        <a:rPr lang="en-US" dirty="0"/>
                        <a:t>mistakes)/ total</a:t>
                      </a:r>
                      <a:r>
                        <a:rPr lang="en-US" baseline="0" dirty="0"/>
                        <a:t> word</a:t>
                      </a:r>
                      <a:r>
                        <a:rPr lang="en-US" dirty="0"/>
                        <a:t> count)</a:t>
                      </a:r>
                    </a:p>
                  </a:txBody>
                  <a:tcPr/>
                </a:tc>
                <a:tc hMerge="1">
                  <a:txBody>
                    <a:bodyPr/>
                    <a:lstStyle/>
                    <a:p>
                      <a:endParaRPr lang="en-US"/>
                    </a:p>
                  </a:txBody>
                  <a:tcPr/>
                </a:tc>
                <a:tc>
                  <a:txBody>
                    <a:bodyPr/>
                    <a:lstStyle/>
                    <a:p>
                      <a:pPr lvl="0" algn="ctr">
                        <a:buNone/>
                      </a:pPr>
                      <a:r>
                        <a:rPr lang="en-US" dirty="0"/>
                        <a:t>Speech Rate </a:t>
                      </a:r>
                    </a:p>
                    <a:p>
                      <a:pPr lvl="0" algn="ctr">
                        <a:buNone/>
                      </a:pPr>
                      <a:r>
                        <a:rPr lang="en-US" dirty="0"/>
                        <a:t>(No. of words </a:t>
                      </a:r>
                    </a:p>
                    <a:p>
                      <a:pPr lvl="0" algn="ctr">
                        <a:buNone/>
                      </a:pPr>
                      <a:r>
                        <a:rPr lang="en-US" dirty="0"/>
                        <a:t>per minute)</a:t>
                      </a:r>
                    </a:p>
                  </a:txBody>
                  <a:tcPr/>
                </a:tc>
                <a:extLst>
                  <a:ext uri="{0D108BD9-81ED-4DB2-BD59-A6C34878D82A}">
                    <a16:rowId xmlns:a16="http://schemas.microsoft.com/office/drawing/2014/main" val="2066563659"/>
                  </a:ext>
                </a:extLst>
              </a:tr>
              <a:tr h="413351">
                <a:tc>
                  <a:txBody>
                    <a:bodyPr/>
                    <a:lstStyle/>
                    <a:p>
                      <a:pPr>
                        <a:buNone/>
                      </a:pPr>
                      <a:r>
                        <a:rPr lang="en-US" dirty="0"/>
                        <a:t>Mean</a:t>
                      </a:r>
                    </a:p>
                  </a:txBody>
                  <a:tcPr/>
                </a:tc>
                <a:tc>
                  <a:txBody>
                    <a:bodyPr/>
                    <a:lstStyle/>
                    <a:p>
                      <a:pPr lvl="0" algn="l">
                        <a:buNone/>
                      </a:pPr>
                      <a:r>
                        <a:rPr lang="en-US" sz="1350" b="0" i="0" u="none" strike="noStrike" noProof="0" dirty="0">
                          <a:solidFill>
                            <a:srgbClr val="000000"/>
                          </a:solidFill>
                          <a:latin typeface="Rockwell"/>
                        </a:rPr>
                        <a:t>94.98% </a:t>
                      </a:r>
                      <a:endParaRPr lang="en-US" dirty="0"/>
                    </a:p>
                  </a:txBody>
                  <a:tcPr/>
                </a:tc>
                <a:tc>
                  <a:txBody>
                    <a:bodyPr/>
                    <a:lstStyle/>
                    <a:p>
                      <a:pPr lvl="0" algn="l">
                        <a:buNone/>
                      </a:pPr>
                      <a:r>
                        <a:rPr lang="en-US" sz="1350" b="0" i="0" u="none" strike="noStrike" noProof="0" dirty="0">
                          <a:solidFill>
                            <a:srgbClr val="000000"/>
                          </a:solidFill>
                          <a:latin typeface="Rockwell"/>
                        </a:rPr>
                        <a:t>123.83 </a:t>
                      </a:r>
                      <a:endParaRPr lang="en-US" dirty="0"/>
                    </a:p>
                  </a:txBody>
                  <a:tcPr/>
                </a:tc>
                <a:extLst>
                  <a:ext uri="{0D108BD9-81ED-4DB2-BD59-A6C34878D82A}">
                    <a16:rowId xmlns:a16="http://schemas.microsoft.com/office/drawing/2014/main" val="2787705982"/>
                  </a:ext>
                </a:extLst>
              </a:tr>
              <a:tr h="413351">
                <a:tc>
                  <a:txBody>
                    <a:bodyPr/>
                    <a:lstStyle/>
                    <a:p>
                      <a:pPr>
                        <a:buNone/>
                      </a:pPr>
                      <a:r>
                        <a:rPr lang="en-US" dirty="0"/>
                        <a:t>Standard Deviation</a:t>
                      </a:r>
                    </a:p>
                  </a:txBody>
                  <a:tcPr/>
                </a:tc>
                <a:tc>
                  <a:txBody>
                    <a:bodyPr/>
                    <a:lstStyle/>
                    <a:p>
                      <a:pPr lvl="0" algn="l">
                        <a:buNone/>
                      </a:pPr>
                      <a:r>
                        <a:rPr lang="en-US" sz="1350" b="0" i="0" u="none" strike="noStrike" noProof="0" dirty="0">
                          <a:solidFill>
                            <a:srgbClr val="000000"/>
                          </a:solidFill>
                          <a:latin typeface="Rockwell"/>
                        </a:rPr>
                        <a:t>3.51% </a:t>
                      </a:r>
                      <a:endParaRPr lang="en-US" dirty="0"/>
                    </a:p>
                  </a:txBody>
                  <a:tcPr/>
                </a:tc>
                <a:tc>
                  <a:txBody>
                    <a:bodyPr/>
                    <a:lstStyle/>
                    <a:p>
                      <a:pPr lvl="0" algn="l">
                        <a:buNone/>
                      </a:pPr>
                      <a:r>
                        <a:rPr lang="en-US" sz="1350" b="0" i="0" u="none" strike="noStrike" noProof="0" dirty="0">
                          <a:solidFill>
                            <a:srgbClr val="000000"/>
                          </a:solidFill>
                          <a:latin typeface="Rockwell"/>
                        </a:rPr>
                        <a:t>17.32 </a:t>
                      </a:r>
                      <a:endParaRPr lang="en-US" dirty="0"/>
                    </a:p>
                  </a:txBody>
                  <a:tcPr/>
                </a:tc>
                <a:extLst>
                  <a:ext uri="{0D108BD9-81ED-4DB2-BD59-A6C34878D82A}">
                    <a16:rowId xmlns:a16="http://schemas.microsoft.com/office/drawing/2014/main" val="2362221572"/>
                  </a:ext>
                </a:extLst>
              </a:tr>
              <a:tr h="413351">
                <a:tc>
                  <a:txBody>
                    <a:bodyPr/>
                    <a:lstStyle/>
                    <a:p>
                      <a:pPr>
                        <a:buNone/>
                      </a:pPr>
                      <a:r>
                        <a:rPr lang="en-US" dirty="0"/>
                        <a:t>Minimum</a:t>
                      </a:r>
                    </a:p>
                  </a:txBody>
                  <a:tcPr/>
                </a:tc>
                <a:tc>
                  <a:txBody>
                    <a:bodyPr/>
                    <a:lstStyle/>
                    <a:p>
                      <a:pPr lvl="0" algn="l">
                        <a:buNone/>
                      </a:pPr>
                      <a:r>
                        <a:rPr lang="en-US" sz="1350" b="0" i="0" u="none" strike="noStrike" noProof="0" dirty="0">
                          <a:solidFill>
                            <a:srgbClr val="000000"/>
                          </a:solidFill>
                          <a:latin typeface="Rockwell"/>
                        </a:rPr>
                        <a:t>83.13% </a:t>
                      </a:r>
                      <a:endParaRPr lang="en-US" dirty="0"/>
                    </a:p>
                  </a:txBody>
                  <a:tcPr/>
                </a:tc>
                <a:tc>
                  <a:txBody>
                    <a:bodyPr/>
                    <a:lstStyle/>
                    <a:p>
                      <a:pPr lvl="0" algn="l">
                        <a:buNone/>
                      </a:pPr>
                      <a:r>
                        <a:rPr lang="en-US" sz="1350" b="0" i="0" u="none" strike="noStrike" noProof="0" dirty="0">
                          <a:solidFill>
                            <a:srgbClr val="000000"/>
                          </a:solidFill>
                          <a:latin typeface="Rockwell"/>
                        </a:rPr>
                        <a:t>91 </a:t>
                      </a:r>
                      <a:endParaRPr lang="en-US" dirty="0"/>
                    </a:p>
                  </a:txBody>
                  <a:tcPr/>
                </a:tc>
                <a:extLst>
                  <a:ext uri="{0D108BD9-81ED-4DB2-BD59-A6C34878D82A}">
                    <a16:rowId xmlns:a16="http://schemas.microsoft.com/office/drawing/2014/main" val="804372757"/>
                  </a:ext>
                </a:extLst>
              </a:tr>
              <a:tr h="413351">
                <a:tc>
                  <a:txBody>
                    <a:bodyPr/>
                    <a:lstStyle/>
                    <a:p>
                      <a:pPr>
                        <a:buNone/>
                      </a:pPr>
                      <a:r>
                        <a:rPr lang="en-US" dirty="0"/>
                        <a:t>Maximum</a:t>
                      </a:r>
                    </a:p>
                  </a:txBody>
                  <a:tcPr/>
                </a:tc>
                <a:tc>
                  <a:txBody>
                    <a:bodyPr/>
                    <a:lstStyle/>
                    <a:p>
                      <a:pPr lvl="0" algn="l">
                        <a:buNone/>
                      </a:pPr>
                      <a:r>
                        <a:rPr lang="en-US" sz="1350" b="0" i="0" u="none" strike="noStrike" noProof="0" dirty="0">
                          <a:solidFill>
                            <a:srgbClr val="000000"/>
                          </a:solidFill>
                          <a:latin typeface="Rockwell"/>
                        </a:rPr>
                        <a:t>99.52% </a:t>
                      </a:r>
                      <a:endParaRPr lang="en-US" dirty="0"/>
                    </a:p>
                  </a:txBody>
                  <a:tcPr/>
                </a:tc>
                <a:tc>
                  <a:txBody>
                    <a:bodyPr/>
                    <a:lstStyle/>
                    <a:p>
                      <a:pPr lvl="0" algn="l">
                        <a:buNone/>
                      </a:pPr>
                      <a:r>
                        <a:rPr lang="en-US" sz="1350" b="0" i="0" u="none" strike="noStrike" noProof="0" dirty="0">
                          <a:solidFill>
                            <a:srgbClr val="000000"/>
                          </a:solidFill>
                          <a:latin typeface="Rockwell"/>
                        </a:rPr>
                        <a:t>150 </a:t>
                      </a:r>
                      <a:endParaRPr lang="en-US" dirty="0"/>
                    </a:p>
                  </a:txBody>
                  <a:tcPr/>
                </a:tc>
                <a:extLst>
                  <a:ext uri="{0D108BD9-81ED-4DB2-BD59-A6C34878D82A}">
                    <a16:rowId xmlns:a16="http://schemas.microsoft.com/office/drawing/2014/main" val="2819007374"/>
                  </a:ext>
                </a:extLst>
              </a:tr>
              <a:tr h="413351">
                <a:tc>
                  <a:txBody>
                    <a:bodyPr/>
                    <a:lstStyle/>
                    <a:p>
                      <a:pPr>
                        <a:buNone/>
                      </a:pPr>
                      <a:r>
                        <a:rPr lang="en-US" dirty="0"/>
                        <a:t>Total No. of Scripts</a:t>
                      </a:r>
                      <a:endParaRPr lang="en-US" dirty="0" err="1"/>
                    </a:p>
                  </a:txBody>
                  <a:tcPr/>
                </a:tc>
                <a:tc>
                  <a:txBody>
                    <a:bodyPr/>
                    <a:lstStyle/>
                    <a:p>
                      <a:pPr lvl="0" algn="l">
                        <a:buNone/>
                      </a:pPr>
                      <a:r>
                        <a:rPr lang="en-US" sz="1350" b="0" i="0" u="none" strike="noStrike" noProof="0" dirty="0">
                          <a:solidFill>
                            <a:srgbClr val="000000"/>
                          </a:solidFill>
                          <a:latin typeface="Rockwell"/>
                        </a:rPr>
                        <a:t>73 </a:t>
                      </a:r>
                      <a:endParaRPr lang="en-US" dirty="0"/>
                    </a:p>
                  </a:txBody>
                  <a:tcPr/>
                </a:tc>
                <a:tc>
                  <a:txBody>
                    <a:bodyPr/>
                    <a:lstStyle/>
                    <a:p>
                      <a:pPr lvl="0" algn="l">
                        <a:buNone/>
                      </a:pPr>
                      <a:r>
                        <a:rPr lang="en-US" sz="1350" b="0" i="0" u="none" strike="noStrike" noProof="0" dirty="0">
                          <a:solidFill>
                            <a:srgbClr val="000000"/>
                          </a:solidFill>
                          <a:latin typeface="Rockwell"/>
                        </a:rPr>
                        <a:t>73 </a:t>
                      </a:r>
                      <a:endParaRPr lang="en-US" dirty="0"/>
                    </a:p>
                  </a:txBody>
                  <a:tcPr/>
                </a:tc>
                <a:extLst>
                  <a:ext uri="{0D108BD9-81ED-4DB2-BD59-A6C34878D82A}">
                    <a16:rowId xmlns:a16="http://schemas.microsoft.com/office/drawing/2014/main" val="3631183803"/>
                  </a:ext>
                </a:extLst>
              </a:tr>
            </a:tbl>
          </a:graphicData>
        </a:graphic>
      </p:graphicFrame>
      <p:sp>
        <p:nvSpPr>
          <p:cNvPr id="3" name="Slide Number Placeholder 2"/>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212853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363474"/>
            <a:ext cx="7730836" cy="905672"/>
          </a:xfrm>
        </p:spPr>
        <p:txBody>
          <a:bodyPr>
            <a:normAutofit fontScale="90000"/>
          </a:bodyPr>
          <a:lstStyle/>
          <a:p>
            <a:r>
              <a:rPr lang="en-US" sz="3600">
                <a:solidFill>
                  <a:schemeClr val="tx1"/>
                </a:solidFill>
              </a:rPr>
              <a:t>Percentage of errors due to mispronunciation</a:t>
            </a:r>
            <a:r>
              <a:rPr lang="en-US">
                <a:solidFill>
                  <a:schemeClr val="tx1"/>
                </a:solidFill>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0416375"/>
              </p:ext>
            </p:extLst>
          </p:nvPr>
        </p:nvGraphicFramePr>
        <p:xfrm>
          <a:off x="1039090" y="1135577"/>
          <a:ext cx="7072100" cy="3395232"/>
        </p:xfrm>
        <a:graphic>
          <a:graphicData uri="http://schemas.openxmlformats.org/drawingml/2006/table">
            <a:tbl>
              <a:tblPr firstRow="1" bandRow="1">
                <a:tableStyleId>{5C22544A-7EE6-4342-B048-85BDC9FD1C3A}</a:tableStyleId>
              </a:tblPr>
              <a:tblGrid>
                <a:gridCol w="1402772">
                  <a:extLst>
                    <a:ext uri="{9D8B030D-6E8A-4147-A177-3AD203B41FA5}">
                      <a16:colId xmlns:a16="http://schemas.microsoft.com/office/drawing/2014/main" val="1762557663"/>
                    </a:ext>
                  </a:extLst>
                </a:gridCol>
                <a:gridCol w="829457">
                  <a:extLst>
                    <a:ext uri="{9D8B030D-6E8A-4147-A177-3AD203B41FA5}">
                      <a16:colId xmlns:a16="http://schemas.microsoft.com/office/drawing/2014/main" val="1570246886"/>
                    </a:ext>
                  </a:extLst>
                </a:gridCol>
                <a:gridCol w="1662568">
                  <a:extLst>
                    <a:ext uri="{9D8B030D-6E8A-4147-A177-3AD203B41FA5}">
                      <a16:colId xmlns:a16="http://schemas.microsoft.com/office/drawing/2014/main" val="3007997369"/>
                    </a:ext>
                  </a:extLst>
                </a:gridCol>
                <a:gridCol w="1350817">
                  <a:extLst>
                    <a:ext uri="{9D8B030D-6E8A-4147-A177-3AD203B41FA5}">
                      <a16:colId xmlns:a16="http://schemas.microsoft.com/office/drawing/2014/main" val="3495437553"/>
                    </a:ext>
                  </a:extLst>
                </a:gridCol>
                <a:gridCol w="1826486">
                  <a:extLst>
                    <a:ext uri="{9D8B030D-6E8A-4147-A177-3AD203B41FA5}">
                      <a16:colId xmlns:a16="http://schemas.microsoft.com/office/drawing/2014/main" val="2177514161"/>
                    </a:ext>
                  </a:extLst>
                </a:gridCol>
              </a:tblGrid>
              <a:tr h="578922">
                <a:tc>
                  <a:txBody>
                    <a:bodyPr/>
                    <a:lstStyle/>
                    <a:p>
                      <a:pPr lvl="0">
                        <a:buNone/>
                      </a:pPr>
                      <a:endParaRPr lang="en-US"/>
                    </a:p>
                  </a:txBody>
                  <a:tcPr/>
                </a:tc>
                <a:tc>
                  <a:txBody>
                    <a:bodyPr/>
                    <a:lstStyle/>
                    <a:p>
                      <a:pPr algn="ctr">
                        <a:buNone/>
                      </a:pPr>
                      <a:r>
                        <a:rPr lang="en-US"/>
                        <a:t>Total errors</a:t>
                      </a:r>
                    </a:p>
                  </a:txBody>
                  <a:tcPr/>
                </a:tc>
                <a:tc>
                  <a:txBody>
                    <a:bodyPr/>
                    <a:lstStyle/>
                    <a:p>
                      <a:pPr algn="ctr">
                        <a:buNone/>
                      </a:pPr>
                      <a:r>
                        <a:rPr lang="en-US"/>
                        <a:t>Errors</a:t>
                      </a:r>
                      <a:r>
                        <a:rPr lang="en-US" baseline="0"/>
                        <a:t> due to mispronunciation</a:t>
                      </a:r>
                      <a:endParaRPr lang="en-US"/>
                    </a:p>
                  </a:txBody>
                  <a:tcPr/>
                </a:tc>
                <a:tc>
                  <a:txBody>
                    <a:bodyPr/>
                    <a:lstStyle/>
                    <a:p>
                      <a:pPr algn="ctr">
                        <a:buNone/>
                      </a:pPr>
                      <a:r>
                        <a:rPr lang="en-US"/>
                        <a:t>Errors due to YouTube </a:t>
                      </a:r>
                    </a:p>
                  </a:txBody>
                  <a:tcPr/>
                </a:tc>
                <a:tc>
                  <a:txBody>
                    <a:bodyPr/>
                    <a:lstStyle/>
                    <a:p>
                      <a:pPr algn="ctr">
                        <a:buNone/>
                      </a:pPr>
                      <a:r>
                        <a:rPr lang="en-US"/>
                        <a:t>Mispronunciation</a:t>
                      </a:r>
                      <a:r>
                        <a:rPr lang="en-US" baseline="0"/>
                        <a:t> recognition rate </a:t>
                      </a:r>
                      <a:endParaRPr lang="en-US"/>
                    </a:p>
                  </a:txBody>
                  <a:tcPr/>
                </a:tc>
                <a:extLst>
                  <a:ext uri="{0D108BD9-81ED-4DB2-BD59-A6C34878D82A}">
                    <a16:rowId xmlns:a16="http://schemas.microsoft.com/office/drawing/2014/main" val="1999658788"/>
                  </a:ext>
                </a:extLst>
              </a:tr>
              <a:tr h="563262">
                <a:tc>
                  <a:txBody>
                    <a:bodyPr/>
                    <a:lstStyle/>
                    <a:p>
                      <a:pPr lvl="0">
                        <a:buNone/>
                      </a:pPr>
                      <a:r>
                        <a:rPr lang="en-US"/>
                        <a:t>Mean</a:t>
                      </a:r>
                    </a:p>
                  </a:txBody>
                  <a:tcPr/>
                </a:tc>
                <a:tc>
                  <a:txBody>
                    <a:bodyPr/>
                    <a:lstStyle/>
                    <a:p>
                      <a:pPr>
                        <a:buNone/>
                      </a:pPr>
                      <a:r>
                        <a:rPr lang="en-US"/>
                        <a:t>44.68</a:t>
                      </a:r>
                    </a:p>
                  </a:txBody>
                  <a:tcPr/>
                </a:tc>
                <a:tc>
                  <a:txBody>
                    <a:bodyPr/>
                    <a:lstStyle/>
                    <a:p>
                      <a:pPr>
                        <a:buNone/>
                      </a:pPr>
                      <a:r>
                        <a:rPr lang="en-US"/>
                        <a:t>15.17</a:t>
                      </a:r>
                    </a:p>
                  </a:txBody>
                  <a:tcPr/>
                </a:tc>
                <a:tc>
                  <a:txBody>
                    <a:bodyPr/>
                    <a:lstStyle/>
                    <a:p>
                      <a:pPr>
                        <a:buNone/>
                      </a:pPr>
                      <a:r>
                        <a:rPr lang="en-US"/>
                        <a:t>29.52</a:t>
                      </a:r>
                    </a:p>
                  </a:txBody>
                  <a:tcPr/>
                </a:tc>
                <a:tc>
                  <a:txBody>
                    <a:bodyPr/>
                    <a:lstStyle/>
                    <a:p>
                      <a:pPr lvl="0" algn="l">
                        <a:buNone/>
                      </a:pPr>
                      <a:r>
                        <a:rPr lang="en-US" sz="1350" b="0" i="0" u="none" strike="noStrike" noProof="0">
                          <a:solidFill>
                            <a:srgbClr val="000000"/>
                          </a:solidFill>
                          <a:latin typeface="Rockwell"/>
                        </a:rPr>
                        <a:t>39.28% </a:t>
                      </a:r>
                      <a:endParaRPr lang="en-US"/>
                    </a:p>
                  </a:txBody>
                  <a:tcPr/>
                </a:tc>
                <a:extLst>
                  <a:ext uri="{0D108BD9-81ED-4DB2-BD59-A6C34878D82A}">
                    <a16:rowId xmlns:a16="http://schemas.microsoft.com/office/drawing/2014/main" val="3544371075"/>
                  </a:ext>
                </a:extLst>
              </a:tr>
              <a:tr h="563262">
                <a:tc>
                  <a:txBody>
                    <a:bodyPr/>
                    <a:lstStyle/>
                    <a:p>
                      <a:pPr lvl="0">
                        <a:buNone/>
                      </a:pPr>
                      <a:r>
                        <a:rPr lang="en-US"/>
                        <a:t>Standard</a:t>
                      </a:r>
                    </a:p>
                    <a:p>
                      <a:pPr lvl="0">
                        <a:buNone/>
                      </a:pPr>
                      <a:r>
                        <a:rPr lang="en-US"/>
                        <a:t>Deviation</a:t>
                      </a:r>
                    </a:p>
                  </a:txBody>
                  <a:tcPr/>
                </a:tc>
                <a:tc>
                  <a:txBody>
                    <a:bodyPr/>
                    <a:lstStyle/>
                    <a:p>
                      <a:pPr lvl="0">
                        <a:buNone/>
                      </a:pPr>
                      <a:r>
                        <a:rPr lang="en-US"/>
                        <a:t>25.13</a:t>
                      </a:r>
                    </a:p>
                  </a:txBody>
                  <a:tcPr/>
                </a:tc>
                <a:tc>
                  <a:txBody>
                    <a:bodyPr/>
                    <a:lstStyle/>
                    <a:p>
                      <a:pPr lvl="0">
                        <a:buNone/>
                      </a:pPr>
                      <a:r>
                        <a:rPr lang="en-US"/>
                        <a:t>14.22</a:t>
                      </a:r>
                    </a:p>
                  </a:txBody>
                  <a:tcPr/>
                </a:tc>
                <a:tc>
                  <a:txBody>
                    <a:bodyPr/>
                    <a:lstStyle/>
                    <a:p>
                      <a:pPr lvl="0">
                        <a:buNone/>
                      </a:pPr>
                      <a:r>
                        <a:rPr lang="en-US"/>
                        <a:t>23.51</a:t>
                      </a:r>
                    </a:p>
                  </a:txBody>
                  <a:tcPr/>
                </a:tc>
                <a:tc>
                  <a:txBody>
                    <a:bodyPr/>
                    <a:lstStyle/>
                    <a:p>
                      <a:pPr lvl="0" algn="l">
                        <a:buNone/>
                      </a:pPr>
                      <a:r>
                        <a:rPr lang="en-US" sz="1350" b="0" i="0" u="none" strike="noStrike" noProof="0">
                          <a:solidFill>
                            <a:srgbClr val="000000"/>
                          </a:solidFill>
                          <a:latin typeface="Rockwell"/>
                        </a:rPr>
                        <a:t>29.71% </a:t>
                      </a:r>
                      <a:endParaRPr lang="en-US"/>
                    </a:p>
                  </a:txBody>
                  <a:tcPr/>
                </a:tc>
                <a:extLst>
                  <a:ext uri="{0D108BD9-81ED-4DB2-BD59-A6C34878D82A}">
                    <a16:rowId xmlns:a16="http://schemas.microsoft.com/office/drawing/2014/main" val="2138197385"/>
                  </a:ext>
                </a:extLst>
              </a:tr>
              <a:tr h="563262">
                <a:tc>
                  <a:txBody>
                    <a:bodyPr/>
                    <a:lstStyle/>
                    <a:p>
                      <a:pPr lvl="0">
                        <a:buNone/>
                      </a:pPr>
                      <a:r>
                        <a:rPr lang="en-US"/>
                        <a:t>Minimum</a:t>
                      </a:r>
                    </a:p>
                  </a:txBody>
                  <a:tcPr/>
                </a:tc>
                <a:tc>
                  <a:txBody>
                    <a:bodyPr/>
                    <a:lstStyle/>
                    <a:p>
                      <a:pPr>
                        <a:buNone/>
                      </a:pPr>
                      <a:r>
                        <a:rPr lang="en-US"/>
                        <a:t>5</a:t>
                      </a:r>
                    </a:p>
                  </a:txBody>
                  <a:tcPr/>
                </a:tc>
                <a:tc>
                  <a:txBody>
                    <a:bodyPr/>
                    <a:lstStyle/>
                    <a:p>
                      <a:pPr>
                        <a:buNone/>
                      </a:pPr>
                      <a:r>
                        <a:rPr lang="en-US"/>
                        <a:t>1</a:t>
                      </a:r>
                    </a:p>
                  </a:txBody>
                  <a:tcPr/>
                </a:tc>
                <a:tc>
                  <a:txBody>
                    <a:bodyPr/>
                    <a:lstStyle/>
                    <a:p>
                      <a:pPr>
                        <a:buNone/>
                      </a:pPr>
                      <a:r>
                        <a:rPr lang="en-US"/>
                        <a:t>0</a:t>
                      </a:r>
                    </a:p>
                  </a:txBody>
                  <a:tcPr/>
                </a:tc>
                <a:tc>
                  <a:txBody>
                    <a:bodyPr/>
                    <a:lstStyle/>
                    <a:p>
                      <a:pPr lvl="0" algn="l">
                        <a:buNone/>
                      </a:pPr>
                      <a:r>
                        <a:rPr lang="en-US" sz="1350" b="0" i="0" u="none" strike="noStrike" noProof="0">
                          <a:solidFill>
                            <a:srgbClr val="000000"/>
                          </a:solidFill>
                          <a:latin typeface="Rockwell"/>
                        </a:rPr>
                        <a:t>3.13% </a:t>
                      </a:r>
                      <a:endParaRPr lang="en-US"/>
                    </a:p>
                  </a:txBody>
                  <a:tcPr/>
                </a:tc>
                <a:extLst>
                  <a:ext uri="{0D108BD9-81ED-4DB2-BD59-A6C34878D82A}">
                    <a16:rowId xmlns:a16="http://schemas.microsoft.com/office/drawing/2014/main" val="3487842772"/>
                  </a:ext>
                </a:extLst>
              </a:tr>
              <a:tr h="563262">
                <a:tc>
                  <a:txBody>
                    <a:bodyPr/>
                    <a:lstStyle/>
                    <a:p>
                      <a:pPr lvl="0">
                        <a:buNone/>
                      </a:pPr>
                      <a:r>
                        <a:rPr lang="en-US"/>
                        <a:t>Maximum</a:t>
                      </a:r>
                    </a:p>
                  </a:txBody>
                  <a:tcPr/>
                </a:tc>
                <a:tc>
                  <a:txBody>
                    <a:bodyPr/>
                    <a:lstStyle/>
                    <a:p>
                      <a:pPr lvl="0">
                        <a:buNone/>
                      </a:pPr>
                      <a:r>
                        <a:rPr lang="en-US"/>
                        <a:t>107</a:t>
                      </a:r>
                    </a:p>
                  </a:txBody>
                  <a:tcPr/>
                </a:tc>
                <a:tc>
                  <a:txBody>
                    <a:bodyPr/>
                    <a:lstStyle/>
                    <a:p>
                      <a:pPr lvl="0">
                        <a:buNone/>
                      </a:pPr>
                      <a:r>
                        <a:rPr lang="en-US"/>
                        <a:t>78</a:t>
                      </a:r>
                    </a:p>
                  </a:txBody>
                  <a:tcPr/>
                </a:tc>
                <a:tc>
                  <a:txBody>
                    <a:bodyPr/>
                    <a:lstStyle/>
                    <a:p>
                      <a:pPr lvl="0">
                        <a:buNone/>
                      </a:pPr>
                      <a:r>
                        <a:rPr lang="en-US"/>
                        <a:t>102</a:t>
                      </a:r>
                    </a:p>
                  </a:txBody>
                  <a:tcPr/>
                </a:tc>
                <a:tc>
                  <a:txBody>
                    <a:bodyPr/>
                    <a:lstStyle/>
                    <a:p>
                      <a:pPr lvl="0" algn="l">
                        <a:buNone/>
                      </a:pPr>
                      <a:r>
                        <a:rPr lang="en-US" sz="1350" b="0" i="0" u="none" strike="noStrike" noProof="0">
                          <a:solidFill>
                            <a:srgbClr val="000000"/>
                          </a:solidFill>
                          <a:latin typeface="Rockwell"/>
                        </a:rPr>
                        <a:t>100.00% </a:t>
                      </a:r>
                      <a:endParaRPr lang="en-US"/>
                    </a:p>
                  </a:txBody>
                  <a:tcPr/>
                </a:tc>
                <a:extLst>
                  <a:ext uri="{0D108BD9-81ED-4DB2-BD59-A6C34878D82A}">
                    <a16:rowId xmlns:a16="http://schemas.microsoft.com/office/drawing/2014/main" val="1391870489"/>
                  </a:ext>
                </a:extLst>
              </a:tr>
              <a:tr h="563262">
                <a:tc>
                  <a:txBody>
                    <a:bodyPr/>
                    <a:lstStyle/>
                    <a:p>
                      <a:pPr lvl="0">
                        <a:buNone/>
                      </a:pPr>
                      <a:r>
                        <a:rPr lang="en-US"/>
                        <a:t>Total No. of Scripts</a:t>
                      </a:r>
                    </a:p>
                  </a:txBody>
                  <a:tcPr/>
                </a:tc>
                <a:tc>
                  <a:txBody>
                    <a:bodyPr/>
                    <a:lstStyle/>
                    <a:p>
                      <a:pPr>
                        <a:buNone/>
                      </a:pPr>
                      <a:r>
                        <a:rPr lang="en-US"/>
                        <a:t>60</a:t>
                      </a:r>
                    </a:p>
                  </a:txBody>
                  <a:tcPr/>
                </a:tc>
                <a:tc>
                  <a:txBody>
                    <a:bodyPr/>
                    <a:lstStyle/>
                    <a:p>
                      <a:pPr>
                        <a:buNone/>
                      </a:pPr>
                      <a:r>
                        <a:rPr lang="en-US"/>
                        <a:t>60</a:t>
                      </a:r>
                    </a:p>
                  </a:txBody>
                  <a:tcPr/>
                </a:tc>
                <a:tc>
                  <a:txBody>
                    <a:bodyPr/>
                    <a:lstStyle/>
                    <a:p>
                      <a:pPr>
                        <a:buNone/>
                      </a:pPr>
                      <a:r>
                        <a:rPr lang="en-US"/>
                        <a:t>60</a:t>
                      </a:r>
                    </a:p>
                  </a:txBody>
                  <a:tcPr/>
                </a:tc>
                <a:tc>
                  <a:txBody>
                    <a:bodyPr/>
                    <a:lstStyle/>
                    <a:p>
                      <a:pPr>
                        <a:buNone/>
                      </a:pPr>
                      <a:r>
                        <a:rPr lang="en-US"/>
                        <a:t>60</a:t>
                      </a:r>
                    </a:p>
                  </a:txBody>
                  <a:tcPr/>
                </a:tc>
                <a:extLst>
                  <a:ext uri="{0D108BD9-81ED-4DB2-BD59-A6C34878D82A}">
                    <a16:rowId xmlns:a16="http://schemas.microsoft.com/office/drawing/2014/main" val="2723025346"/>
                  </a:ext>
                </a:extLst>
              </a:tr>
            </a:tbl>
          </a:graphicData>
        </a:graphic>
      </p:graphicFrame>
      <p:sp>
        <p:nvSpPr>
          <p:cNvPr id="3" name="Slide Number Placeholder 2"/>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088027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127C-9EC7-4F49-A81F-A4BE2A5B20B2}"/>
              </a:ext>
            </a:extLst>
          </p:cNvPr>
          <p:cNvSpPr>
            <a:spLocks noGrp="1"/>
          </p:cNvSpPr>
          <p:nvPr>
            <p:ph type="title"/>
          </p:nvPr>
        </p:nvSpPr>
        <p:spPr>
          <a:xfrm>
            <a:off x="802386" y="363474"/>
            <a:ext cx="7491846" cy="1009581"/>
          </a:xfrm>
        </p:spPr>
        <p:txBody>
          <a:bodyPr>
            <a:normAutofit fontScale="90000"/>
          </a:bodyPr>
          <a:lstStyle/>
          <a:p>
            <a:r>
              <a:rPr lang="en-US">
                <a:solidFill>
                  <a:schemeClr val="tx1"/>
                </a:solidFill>
              </a:rPr>
              <a:t>Usefulness of Transcripts in Improving Speaking Rated by Participants</a:t>
            </a:r>
            <a:endParaRPr lang="en-US" err="1">
              <a:solidFill>
                <a:schemeClr val="tx1"/>
              </a:solidFill>
            </a:endParaRPr>
          </a:p>
        </p:txBody>
      </p:sp>
      <p:pic>
        <p:nvPicPr>
          <p:cNvPr id="5" name="Picture 5">
            <a:extLst>
              <a:ext uri="{FF2B5EF4-FFF2-40B4-BE49-F238E27FC236}">
                <a16:creationId xmlns:a16="http://schemas.microsoft.com/office/drawing/2014/main" id="{9A8F6467-B7D9-4B2C-A790-D68EB7DE8EAB}"/>
              </a:ext>
            </a:extLst>
          </p:cNvPr>
          <p:cNvPicPr>
            <a:picLocks noGrp="1" noChangeAspect="1"/>
          </p:cNvPicPr>
          <p:nvPr>
            <p:ph idx="1"/>
          </p:nvPr>
        </p:nvPicPr>
        <p:blipFill>
          <a:blip r:embed="rId2"/>
          <a:stretch>
            <a:fillRect/>
          </a:stretch>
        </p:blipFill>
        <p:spPr>
          <a:xfrm>
            <a:off x="2257088" y="1386179"/>
            <a:ext cx="4591263" cy="3393933"/>
          </a:xfrm>
          <a:prstGeom prst="rect">
            <a:avLst/>
          </a:prstGeom>
        </p:spPr>
      </p:pic>
      <p:sp>
        <p:nvSpPr>
          <p:cNvPr id="3" name="Slide Number Placeholder 2"/>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004761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Students’ evaluation of the tool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825219"/>
              </p:ext>
            </p:extLst>
          </p:nvPr>
        </p:nvGraphicFramePr>
        <p:xfrm>
          <a:off x="971550" y="1917700"/>
          <a:ext cx="7200900" cy="2627365"/>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3103706867"/>
                    </a:ext>
                  </a:extLst>
                </a:gridCol>
                <a:gridCol w="3600450">
                  <a:extLst>
                    <a:ext uri="{9D8B030D-6E8A-4147-A177-3AD203B41FA5}">
                      <a16:colId xmlns:a16="http://schemas.microsoft.com/office/drawing/2014/main" val="2884847975"/>
                    </a:ext>
                  </a:extLst>
                </a:gridCol>
              </a:tblGrid>
              <a:tr h="525473">
                <a:tc>
                  <a:txBody>
                    <a:bodyPr/>
                    <a:lstStyle/>
                    <a:p>
                      <a:pPr>
                        <a:buNone/>
                      </a:pPr>
                      <a:r>
                        <a:rPr lang="en-US" dirty="0"/>
                        <a:t>Themes</a:t>
                      </a:r>
                      <a:r>
                        <a:rPr lang="en-US" baseline="0" dirty="0"/>
                        <a:t> in students’ responses</a:t>
                      </a:r>
                      <a:endParaRPr lang="en-US" dirty="0"/>
                    </a:p>
                  </a:txBody>
                  <a:tcPr marL="87285" marR="87285"/>
                </a:tc>
                <a:tc>
                  <a:txBody>
                    <a:bodyPr/>
                    <a:lstStyle/>
                    <a:p>
                      <a:pPr>
                        <a:buNone/>
                      </a:pPr>
                      <a:r>
                        <a:rPr lang="en-US" dirty="0"/>
                        <a:t>Frequencies (Total: 78 respondents)</a:t>
                      </a:r>
                    </a:p>
                  </a:txBody>
                  <a:tcPr marL="87285" marR="87285"/>
                </a:tc>
                <a:extLst>
                  <a:ext uri="{0D108BD9-81ED-4DB2-BD59-A6C34878D82A}">
                    <a16:rowId xmlns:a16="http://schemas.microsoft.com/office/drawing/2014/main" val="256770616"/>
                  </a:ext>
                </a:extLst>
              </a:tr>
              <a:tr h="525473">
                <a:tc>
                  <a:txBody>
                    <a:bodyPr/>
                    <a:lstStyle/>
                    <a:p>
                      <a:pPr lvl="0" algn="l">
                        <a:buNone/>
                      </a:pPr>
                      <a:r>
                        <a:rPr lang="en-US" sz="1400" b="0" i="0" u="none" strike="noStrike" baseline="0" noProof="0" dirty="0">
                          <a:solidFill>
                            <a:srgbClr val="000000"/>
                          </a:solidFill>
                          <a:latin typeface="Garamond"/>
                        </a:rPr>
                        <a:t>Help with pronunciation errors</a:t>
                      </a:r>
                      <a:endParaRPr lang="en-US" sz="1400" b="0" i="0" u="none" strike="noStrike" noProof="0" dirty="0">
                        <a:solidFill>
                          <a:srgbClr val="000000"/>
                        </a:solidFill>
                        <a:latin typeface="Garamond"/>
                      </a:endParaRPr>
                    </a:p>
                  </a:txBody>
                  <a:tcPr marL="87285" marR="87285"/>
                </a:tc>
                <a:tc>
                  <a:txBody>
                    <a:bodyPr/>
                    <a:lstStyle/>
                    <a:p>
                      <a:pPr>
                        <a:buNone/>
                      </a:pPr>
                      <a:r>
                        <a:rPr lang="en-US" baseline="0" dirty="0"/>
                        <a:t>34 (43.59%)</a:t>
                      </a:r>
                    </a:p>
                  </a:txBody>
                  <a:tcPr marL="87285" marR="87285"/>
                </a:tc>
                <a:extLst>
                  <a:ext uri="{0D108BD9-81ED-4DB2-BD59-A6C34878D82A}">
                    <a16:rowId xmlns:a16="http://schemas.microsoft.com/office/drawing/2014/main" val="717662090"/>
                  </a:ext>
                </a:extLst>
              </a:tr>
              <a:tr h="525473">
                <a:tc>
                  <a:txBody>
                    <a:bodyPr/>
                    <a:lstStyle/>
                    <a:p>
                      <a:pPr>
                        <a:buNone/>
                      </a:pPr>
                      <a:r>
                        <a:rPr lang="en-US" baseline="0" dirty="0"/>
                        <a:t>Help with grammatical errors</a:t>
                      </a:r>
                    </a:p>
                  </a:txBody>
                  <a:tcPr marL="87285" marR="87285"/>
                </a:tc>
                <a:tc>
                  <a:txBody>
                    <a:bodyPr/>
                    <a:lstStyle/>
                    <a:p>
                      <a:pPr>
                        <a:buNone/>
                      </a:pPr>
                      <a:r>
                        <a:rPr lang="en-US" dirty="0"/>
                        <a:t>4 (5.13%)</a:t>
                      </a:r>
                    </a:p>
                  </a:txBody>
                  <a:tcPr marL="87285" marR="87285"/>
                </a:tc>
                <a:extLst>
                  <a:ext uri="{0D108BD9-81ED-4DB2-BD59-A6C34878D82A}">
                    <a16:rowId xmlns:a16="http://schemas.microsoft.com/office/drawing/2014/main" val="794543712"/>
                  </a:ext>
                </a:extLst>
              </a:tr>
              <a:tr h="525473">
                <a:tc>
                  <a:txBody>
                    <a:bodyPr/>
                    <a:lstStyle/>
                    <a:p>
                      <a:pPr lvl="0" algn="l">
                        <a:buNone/>
                      </a:pPr>
                      <a:r>
                        <a:rPr lang="en-US" dirty="0"/>
                        <a:t>You-Tube System Errors</a:t>
                      </a:r>
                    </a:p>
                  </a:txBody>
                  <a:tcPr marL="87285" marR="87285"/>
                </a:tc>
                <a:tc>
                  <a:txBody>
                    <a:bodyPr/>
                    <a:lstStyle/>
                    <a:p>
                      <a:pPr>
                        <a:buNone/>
                      </a:pPr>
                      <a:r>
                        <a:rPr lang="en-US" dirty="0"/>
                        <a:t>24 (30.77%)</a:t>
                      </a:r>
                    </a:p>
                  </a:txBody>
                  <a:tcPr marL="87285" marR="87285"/>
                </a:tc>
                <a:extLst>
                  <a:ext uri="{0D108BD9-81ED-4DB2-BD59-A6C34878D82A}">
                    <a16:rowId xmlns:a16="http://schemas.microsoft.com/office/drawing/2014/main" val="796273540"/>
                  </a:ext>
                </a:extLst>
              </a:tr>
              <a:tr h="525473">
                <a:tc>
                  <a:txBody>
                    <a:bodyPr/>
                    <a:lstStyle/>
                    <a:p>
                      <a:pPr>
                        <a:buNone/>
                      </a:pPr>
                      <a:r>
                        <a:rPr lang="en-US" dirty="0"/>
                        <a:t>Encourage Self-Reflection</a:t>
                      </a:r>
                    </a:p>
                  </a:txBody>
                  <a:tcPr marL="87285" marR="87285"/>
                </a:tc>
                <a:tc>
                  <a:txBody>
                    <a:bodyPr/>
                    <a:lstStyle/>
                    <a:p>
                      <a:pPr>
                        <a:buNone/>
                      </a:pPr>
                      <a:r>
                        <a:rPr lang="en-US" dirty="0"/>
                        <a:t>8 (10.26%)</a:t>
                      </a:r>
                    </a:p>
                  </a:txBody>
                  <a:tcPr marL="87285" marR="87285"/>
                </a:tc>
                <a:extLst>
                  <a:ext uri="{0D108BD9-81ED-4DB2-BD59-A6C34878D82A}">
                    <a16:rowId xmlns:a16="http://schemas.microsoft.com/office/drawing/2014/main" val="2368209521"/>
                  </a:ext>
                </a:extLst>
              </a:tr>
            </a:tbl>
          </a:graphicData>
        </a:graphic>
      </p:graphicFrame>
      <p:sp>
        <p:nvSpPr>
          <p:cNvPr id="3" name="Slide Number Placeholder 2"/>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823706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5BE5-5F63-46E7-B112-A5503DEF8A61}"/>
              </a:ext>
            </a:extLst>
          </p:cNvPr>
          <p:cNvSpPr>
            <a:spLocks noGrp="1"/>
          </p:cNvSpPr>
          <p:nvPr>
            <p:ph type="title"/>
          </p:nvPr>
        </p:nvSpPr>
        <p:spPr/>
        <p:txBody>
          <a:bodyPr/>
          <a:lstStyle/>
          <a:p>
            <a:r>
              <a:rPr lang="en-US">
                <a:solidFill>
                  <a:schemeClr val="tx1"/>
                </a:solidFill>
              </a:rPr>
              <a:t>Pronunciation Errors</a:t>
            </a:r>
          </a:p>
        </p:txBody>
      </p:sp>
      <p:pic>
        <p:nvPicPr>
          <p:cNvPr id="4" name="Picture 4" descr="A screenshot of a cell phone&#10;&#10;Description generated with high confidence">
            <a:extLst>
              <a:ext uri="{FF2B5EF4-FFF2-40B4-BE49-F238E27FC236}">
                <a16:creationId xmlns:a16="http://schemas.microsoft.com/office/drawing/2014/main" id="{49AD179C-D48B-469D-8215-E105EDD69D05}"/>
              </a:ext>
            </a:extLst>
          </p:cNvPr>
          <p:cNvPicPr>
            <a:picLocks noGrp="1" noChangeAspect="1"/>
          </p:cNvPicPr>
          <p:nvPr>
            <p:ph idx="1"/>
          </p:nvPr>
        </p:nvPicPr>
        <p:blipFill>
          <a:blip r:embed="rId2"/>
          <a:stretch>
            <a:fillRect/>
          </a:stretch>
        </p:blipFill>
        <p:spPr>
          <a:xfrm>
            <a:off x="366927" y="1517361"/>
            <a:ext cx="8384279" cy="2265242"/>
          </a:xfrm>
          <a:prstGeom prst="rect">
            <a:avLst/>
          </a:prstGeom>
        </p:spPr>
      </p:pic>
      <p:sp>
        <p:nvSpPr>
          <p:cNvPr id="3" name="Slide Number Placeholder 2"/>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797196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683" y="305600"/>
            <a:ext cx="7905508" cy="1076793"/>
          </a:xfrm>
        </p:spPr>
        <p:txBody>
          <a:bodyPr>
            <a:normAutofit fontScale="90000"/>
          </a:bodyPr>
          <a:lstStyle/>
          <a:p>
            <a:r>
              <a:rPr lang="en-US">
                <a:solidFill>
                  <a:schemeClr val="tx1"/>
                </a:solidFill>
              </a:rPr>
              <a:t>Case studies of student transcripts</a:t>
            </a:r>
            <a:r>
              <a:rPr lang="en-US">
                <a:solidFill>
                  <a:schemeClr val="tx1"/>
                </a:solidFill>
                <a:latin typeface="Rockwell Condensed"/>
              </a:rPr>
              <a:t> </a:t>
            </a:r>
            <a:r>
              <a:rPr lang="en-US">
                <a:solidFill>
                  <a:schemeClr val="tx1"/>
                </a:solidFill>
              </a:rPr>
              <a:t>– </a:t>
            </a:r>
            <a:br>
              <a:rPr lang="en-US">
                <a:solidFill>
                  <a:schemeClr val="tx1"/>
                </a:solidFill>
              </a:rPr>
            </a:br>
            <a:r>
              <a:rPr lang="en-US">
                <a:solidFill>
                  <a:schemeClr val="tx1"/>
                </a:solidFill>
              </a:rPr>
              <a:t>Grammatical Errors &amp; Discourse Markers</a:t>
            </a:r>
          </a:p>
        </p:txBody>
      </p:sp>
      <p:sp>
        <p:nvSpPr>
          <p:cNvPr id="3" name="Content Placeholder 2"/>
          <p:cNvSpPr>
            <a:spLocks noGrp="1"/>
          </p:cNvSpPr>
          <p:nvPr>
            <p:ph idx="1"/>
          </p:nvPr>
        </p:nvSpPr>
        <p:spPr>
          <a:xfrm>
            <a:off x="802386" y="1301689"/>
            <a:ext cx="7543800" cy="3327461"/>
          </a:xfrm>
        </p:spPr>
        <p:txBody>
          <a:bodyPr vert="horz" lIns="91440" tIns="45720" rIns="91440" bIns="45720" rtlCol="0" anchor="t">
            <a:normAutofit/>
          </a:bodyPr>
          <a:lstStyle/>
          <a:p>
            <a:pPr marL="0" indent="0">
              <a:buNone/>
            </a:pPr>
            <a:endParaRPr lang="en-US"/>
          </a:p>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25</a:t>
            </a:fld>
            <a:endParaRPr lang="en"/>
          </a:p>
        </p:txBody>
      </p:sp>
      <p:pic>
        <p:nvPicPr>
          <p:cNvPr id="6" name="Picture 6" descr="A screenshot of a cell phone&#10;&#10;Description generated with very high confidence">
            <a:extLst>
              <a:ext uri="{FF2B5EF4-FFF2-40B4-BE49-F238E27FC236}">
                <a16:creationId xmlns:a16="http://schemas.microsoft.com/office/drawing/2014/main" id="{2AFB8AD9-5DF4-413D-BC53-C123F4867493}"/>
              </a:ext>
            </a:extLst>
          </p:cNvPr>
          <p:cNvPicPr>
            <a:picLocks noChangeAspect="1"/>
          </p:cNvPicPr>
          <p:nvPr/>
        </p:nvPicPr>
        <p:blipFill>
          <a:blip r:embed="rId2"/>
          <a:stretch>
            <a:fillRect/>
          </a:stretch>
        </p:blipFill>
        <p:spPr>
          <a:xfrm>
            <a:off x="68003" y="1477280"/>
            <a:ext cx="9015228" cy="2876186"/>
          </a:xfrm>
          <a:prstGeom prst="rect">
            <a:avLst/>
          </a:prstGeom>
        </p:spPr>
      </p:pic>
    </p:spTree>
    <p:extLst>
      <p:ext uri="{BB962C8B-B14F-4D97-AF65-F5344CB8AC3E}">
        <p14:creationId xmlns:p14="http://schemas.microsoft.com/office/powerpoint/2010/main" val="1523056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AECB-C2A8-CD41-9F54-A5F4A125C0A3}"/>
              </a:ext>
            </a:extLst>
          </p:cNvPr>
          <p:cNvSpPr>
            <a:spLocks noGrp="1"/>
          </p:cNvSpPr>
          <p:nvPr>
            <p:ph type="title"/>
          </p:nvPr>
        </p:nvSpPr>
        <p:spPr/>
        <p:txBody>
          <a:bodyPr/>
          <a:lstStyle/>
          <a:p>
            <a:r>
              <a:rPr lang="en-US" altLang="zh-Hans"/>
              <a:t>Conclusions</a:t>
            </a:r>
            <a:endParaRPr lang="en-US"/>
          </a:p>
        </p:txBody>
      </p:sp>
      <p:sp>
        <p:nvSpPr>
          <p:cNvPr id="3" name="Content Placeholder 2">
            <a:extLst>
              <a:ext uri="{FF2B5EF4-FFF2-40B4-BE49-F238E27FC236}">
                <a16:creationId xmlns:a16="http://schemas.microsoft.com/office/drawing/2014/main" id="{19732868-4677-8F47-976C-4EAADD5C4F3D}"/>
              </a:ext>
            </a:extLst>
          </p:cNvPr>
          <p:cNvSpPr>
            <a:spLocks noGrp="1"/>
          </p:cNvSpPr>
          <p:nvPr>
            <p:ph idx="1"/>
          </p:nvPr>
        </p:nvSpPr>
        <p:spPr/>
        <p:txBody>
          <a:bodyPr vert="horz" lIns="91440" tIns="45720" rIns="91440" bIns="45720" rtlCol="0" anchor="t">
            <a:noAutofit/>
          </a:bodyPr>
          <a:lstStyle/>
          <a:p>
            <a:pPr marL="213995" indent="-213995"/>
            <a:r>
              <a:rPr lang="en-US" altLang="zh-Hans" dirty="0"/>
              <a:t>YouTube</a:t>
            </a:r>
            <a:r>
              <a:rPr lang="zh-Hans" altLang="en-US" dirty="0"/>
              <a:t> </a:t>
            </a:r>
            <a:r>
              <a:rPr lang="en-US" altLang="zh-Hans" dirty="0"/>
              <a:t>can</a:t>
            </a:r>
            <a:r>
              <a:rPr lang="zh-Hans" altLang="en-US" dirty="0"/>
              <a:t> </a:t>
            </a:r>
            <a:r>
              <a:rPr lang="en-US" altLang="zh-Hans" dirty="0"/>
              <a:t>be</a:t>
            </a:r>
            <a:r>
              <a:rPr lang="zh-Hans" altLang="en-US" dirty="0"/>
              <a:t> </a:t>
            </a:r>
            <a:r>
              <a:rPr lang="en-US" altLang="zh-Hans" dirty="0"/>
              <a:t>used</a:t>
            </a:r>
            <a:r>
              <a:rPr lang="zh-Hans" altLang="en-US" dirty="0"/>
              <a:t> </a:t>
            </a:r>
            <a:r>
              <a:rPr lang="en-US" altLang="zh-Hans" dirty="0"/>
              <a:t>to</a:t>
            </a:r>
            <a:r>
              <a:rPr lang="zh-Hans" altLang="en-US" dirty="0"/>
              <a:t> </a:t>
            </a:r>
            <a:r>
              <a:rPr lang="en-US" altLang="zh-Hans" dirty="0"/>
              <a:t>automatically</a:t>
            </a:r>
            <a:r>
              <a:rPr lang="zh-Hans" altLang="en-US" dirty="0"/>
              <a:t> </a:t>
            </a:r>
            <a:r>
              <a:rPr lang="en-US" altLang="zh-Hans" dirty="0"/>
              <a:t>generate</a:t>
            </a:r>
            <a:r>
              <a:rPr lang="zh-Hans" altLang="en-US" dirty="0"/>
              <a:t> </a:t>
            </a:r>
            <a:r>
              <a:rPr lang="en-US" altLang="zh-Hans" dirty="0"/>
              <a:t>transcripts</a:t>
            </a:r>
            <a:r>
              <a:rPr lang="zh-Hans" altLang="en-US" dirty="0"/>
              <a:t> </a:t>
            </a:r>
            <a:r>
              <a:rPr lang="en-US" altLang="zh-Hans" dirty="0"/>
              <a:t>of</a:t>
            </a:r>
            <a:r>
              <a:rPr lang="zh-Hans" altLang="en-US" dirty="0"/>
              <a:t> </a:t>
            </a:r>
            <a:r>
              <a:rPr lang="en-US" altLang="zh-Hans" dirty="0"/>
              <a:t>speeches</a:t>
            </a:r>
            <a:r>
              <a:rPr lang="zh-Hans" altLang="en-US" dirty="0"/>
              <a:t> </a:t>
            </a:r>
            <a:r>
              <a:rPr lang="en-US" altLang="zh-Hans" dirty="0"/>
              <a:t>of</a:t>
            </a:r>
            <a:r>
              <a:rPr lang="zh-Hans" altLang="en-US" dirty="0"/>
              <a:t> </a:t>
            </a:r>
            <a:r>
              <a:rPr lang="en-US" altLang="zh-Hans" dirty="0"/>
              <a:t>advanced</a:t>
            </a:r>
            <a:r>
              <a:rPr lang="zh-Hans" altLang="en-US" dirty="0"/>
              <a:t> </a:t>
            </a:r>
            <a:r>
              <a:rPr lang="en-US" altLang="zh-Hans" dirty="0"/>
              <a:t>EFL</a:t>
            </a:r>
            <a:r>
              <a:rPr lang="zh-Hans" altLang="en-US" dirty="0"/>
              <a:t> </a:t>
            </a:r>
            <a:r>
              <a:rPr lang="en-US" altLang="zh-Hans" dirty="0"/>
              <a:t>students</a:t>
            </a:r>
            <a:r>
              <a:rPr lang="zh-Hans" altLang="en-US" dirty="0"/>
              <a:t> </a:t>
            </a:r>
            <a:r>
              <a:rPr lang="en-US" altLang="zh-Hans" dirty="0"/>
              <a:t>with</a:t>
            </a:r>
            <a:r>
              <a:rPr lang="zh-Hans" altLang="en-US" dirty="0"/>
              <a:t> </a:t>
            </a:r>
            <a:r>
              <a:rPr lang="en-US" altLang="zh-Hans" dirty="0"/>
              <a:t>an</a:t>
            </a:r>
            <a:r>
              <a:rPr lang="zh-Hans" altLang="en-US" dirty="0"/>
              <a:t> </a:t>
            </a:r>
            <a:r>
              <a:rPr lang="en-US" altLang="zh-Hans" dirty="0"/>
              <a:t>impressive</a:t>
            </a:r>
            <a:r>
              <a:rPr lang="zh-Hans" altLang="en-US" dirty="0"/>
              <a:t> </a:t>
            </a:r>
            <a:r>
              <a:rPr lang="en-US" altLang="zh-Hans" dirty="0"/>
              <a:t>level</a:t>
            </a:r>
            <a:r>
              <a:rPr lang="zh-Hans" altLang="en-US" dirty="0"/>
              <a:t> </a:t>
            </a:r>
            <a:r>
              <a:rPr lang="en-US" altLang="zh-Hans" dirty="0"/>
              <a:t>of</a:t>
            </a:r>
            <a:r>
              <a:rPr lang="zh-Hans" altLang="en-US" dirty="0"/>
              <a:t> </a:t>
            </a:r>
            <a:r>
              <a:rPr lang="en-US" altLang="zh-Hans" dirty="0"/>
              <a:t>accuracy</a:t>
            </a:r>
            <a:r>
              <a:rPr lang="zh-Hans" altLang="en-US" dirty="0"/>
              <a:t> </a:t>
            </a:r>
            <a:r>
              <a:rPr lang="en-US" altLang="zh-Hans" dirty="0"/>
              <a:t>(about</a:t>
            </a:r>
            <a:r>
              <a:rPr lang="zh-Hans" altLang="en-US" dirty="0"/>
              <a:t> </a:t>
            </a:r>
            <a:r>
              <a:rPr lang="en-US" altLang="zh-Hans" dirty="0"/>
              <a:t>95%)</a:t>
            </a:r>
            <a:r>
              <a:rPr lang="zh-Hans" altLang="en-US" dirty="0"/>
              <a:t> </a:t>
            </a:r>
            <a:endParaRPr lang="en-HK" altLang="zh-Hans" dirty="0"/>
          </a:p>
          <a:p>
            <a:pPr marL="213995" indent="-213995"/>
            <a:r>
              <a:rPr lang="en-US" altLang="zh-Hans" dirty="0"/>
              <a:t>The</a:t>
            </a:r>
            <a:r>
              <a:rPr lang="zh-Hans" altLang="en-US" dirty="0"/>
              <a:t> </a:t>
            </a:r>
            <a:r>
              <a:rPr lang="en-US" altLang="zh-Hans" dirty="0"/>
              <a:t>tool</a:t>
            </a:r>
            <a:r>
              <a:rPr lang="zh-Hans" altLang="en-US" dirty="0"/>
              <a:t> </a:t>
            </a:r>
            <a:r>
              <a:rPr lang="en-US" altLang="zh-Hans" dirty="0"/>
              <a:t>may</a:t>
            </a:r>
            <a:r>
              <a:rPr lang="zh-Hans" altLang="en-US" dirty="0"/>
              <a:t> </a:t>
            </a:r>
            <a:r>
              <a:rPr lang="en-US" altLang="zh-Hans" dirty="0"/>
              <a:t>be</a:t>
            </a:r>
            <a:r>
              <a:rPr lang="zh-Hans" altLang="en-US" dirty="0"/>
              <a:t> </a:t>
            </a:r>
            <a:r>
              <a:rPr lang="en-US" altLang="zh-Hans" dirty="0"/>
              <a:t>used</a:t>
            </a:r>
            <a:r>
              <a:rPr lang="zh-Hans" altLang="en-US" dirty="0"/>
              <a:t> </a:t>
            </a:r>
            <a:r>
              <a:rPr lang="en-US" altLang="zh-Hans" dirty="0"/>
              <a:t>to</a:t>
            </a:r>
            <a:r>
              <a:rPr lang="zh-Hans" altLang="en-US" dirty="0"/>
              <a:t> </a:t>
            </a:r>
            <a:r>
              <a:rPr lang="en-US" altLang="zh-Hans" dirty="0"/>
              <a:t>teach</a:t>
            </a:r>
            <a:r>
              <a:rPr lang="zh-Hans" altLang="en-US" dirty="0"/>
              <a:t> </a:t>
            </a:r>
            <a:r>
              <a:rPr lang="en-US" altLang="zh-Hans" dirty="0"/>
              <a:t>speaking</a:t>
            </a:r>
            <a:r>
              <a:rPr lang="zh-Hans" altLang="en-US" dirty="0"/>
              <a:t> </a:t>
            </a:r>
            <a:r>
              <a:rPr lang="en-US" altLang="zh-Hans" dirty="0"/>
              <a:t>focusing</a:t>
            </a:r>
            <a:r>
              <a:rPr lang="zh-Hans" altLang="en-US" dirty="0"/>
              <a:t> </a:t>
            </a:r>
            <a:r>
              <a:rPr lang="en-US" altLang="zh-Hans" u="sng" dirty="0"/>
              <a:t>discourse</a:t>
            </a:r>
            <a:r>
              <a:rPr lang="zh-Hans" altLang="en-US" u="sng" dirty="0"/>
              <a:t> </a:t>
            </a:r>
            <a:r>
              <a:rPr lang="en-US" altLang="zh-Hans" u="sng" dirty="0"/>
              <a:t>features</a:t>
            </a:r>
            <a:r>
              <a:rPr lang="en-US" altLang="zh-Hans" dirty="0"/>
              <a:t>,</a:t>
            </a:r>
            <a:r>
              <a:rPr lang="zh-Hans" altLang="en-US" dirty="0"/>
              <a:t> </a:t>
            </a:r>
            <a:r>
              <a:rPr lang="en-US" altLang="zh-Hans" u="sng" dirty="0"/>
              <a:t>mispronunciation</a:t>
            </a:r>
            <a:r>
              <a:rPr lang="zh-Hans" altLang="en-US" dirty="0"/>
              <a:t> </a:t>
            </a:r>
            <a:r>
              <a:rPr lang="en-US" altLang="zh-Hans" dirty="0"/>
              <a:t>and</a:t>
            </a:r>
            <a:r>
              <a:rPr lang="zh-Hans" altLang="en-US" dirty="0"/>
              <a:t> </a:t>
            </a:r>
            <a:r>
              <a:rPr lang="en-US" altLang="zh-Hans" u="sng" dirty="0"/>
              <a:t>grammatical</a:t>
            </a:r>
            <a:r>
              <a:rPr lang="zh-Hans" altLang="en-US" u="sng" dirty="0"/>
              <a:t> </a:t>
            </a:r>
            <a:r>
              <a:rPr lang="en-US" altLang="zh-Hans" u="sng" dirty="0"/>
              <a:t>errors</a:t>
            </a:r>
            <a:r>
              <a:rPr lang="en-US" altLang="zh-Hans" dirty="0"/>
              <a:t>.</a:t>
            </a:r>
            <a:r>
              <a:rPr lang="zh-Hans" altLang="en-US" dirty="0"/>
              <a:t>  </a:t>
            </a:r>
            <a:endParaRPr lang="en-US" altLang="zh-Hans" dirty="0"/>
          </a:p>
          <a:p>
            <a:pPr marL="213995" indent="-213995"/>
            <a:r>
              <a:rPr lang="en-US" altLang="zh-Hans" dirty="0"/>
              <a:t>The</a:t>
            </a:r>
            <a:r>
              <a:rPr lang="zh-Hans" altLang="en-US" dirty="0"/>
              <a:t> </a:t>
            </a:r>
            <a:r>
              <a:rPr lang="en-US" altLang="zh-Hans" dirty="0"/>
              <a:t>majority</a:t>
            </a:r>
            <a:r>
              <a:rPr lang="zh-Hans" altLang="en-US" dirty="0"/>
              <a:t> </a:t>
            </a:r>
            <a:r>
              <a:rPr lang="en-US" altLang="zh-Hans" dirty="0"/>
              <a:t>of</a:t>
            </a:r>
            <a:r>
              <a:rPr lang="zh-Hans" altLang="en-US" dirty="0"/>
              <a:t> </a:t>
            </a:r>
            <a:r>
              <a:rPr lang="en-US" altLang="zh-Hans" dirty="0"/>
              <a:t>students</a:t>
            </a:r>
            <a:r>
              <a:rPr lang="zh-Hans" altLang="en-US" dirty="0"/>
              <a:t> </a:t>
            </a:r>
            <a:r>
              <a:rPr lang="en-US" altLang="zh-Hans" dirty="0"/>
              <a:t>found</a:t>
            </a:r>
            <a:r>
              <a:rPr lang="zh-Hans" altLang="en-US" dirty="0"/>
              <a:t> </a:t>
            </a:r>
            <a:r>
              <a:rPr lang="en-US" altLang="zh-Hans" dirty="0"/>
              <a:t>the</a:t>
            </a:r>
            <a:r>
              <a:rPr lang="zh-Hans" altLang="en-US" dirty="0"/>
              <a:t> </a:t>
            </a:r>
            <a:r>
              <a:rPr lang="en-US" altLang="zh-Hans" dirty="0"/>
              <a:t>tool</a:t>
            </a:r>
            <a:r>
              <a:rPr lang="zh-Hans" altLang="en-US" dirty="0"/>
              <a:t> </a:t>
            </a:r>
            <a:r>
              <a:rPr lang="en-US" altLang="zh-Hans" dirty="0"/>
              <a:t>useful</a:t>
            </a:r>
            <a:r>
              <a:rPr lang="zh-Hans" altLang="en-US" dirty="0"/>
              <a:t> </a:t>
            </a:r>
            <a:r>
              <a:rPr lang="en-US" altLang="zh-Hans" dirty="0"/>
              <a:t>in</a:t>
            </a:r>
            <a:r>
              <a:rPr lang="zh-Hans" altLang="en-US" dirty="0"/>
              <a:t> </a:t>
            </a:r>
            <a:r>
              <a:rPr lang="en-US" altLang="zh-Hans" dirty="0"/>
              <a:t>helping</a:t>
            </a:r>
            <a:r>
              <a:rPr lang="zh-Hans" altLang="en-US" dirty="0"/>
              <a:t> </a:t>
            </a:r>
            <a:r>
              <a:rPr lang="en-US" altLang="zh-Hans" dirty="0"/>
              <a:t>them</a:t>
            </a:r>
            <a:r>
              <a:rPr lang="zh-Hans" altLang="en-US" dirty="0"/>
              <a:t> </a:t>
            </a:r>
            <a:r>
              <a:rPr lang="en-US" altLang="zh-Hans" dirty="0"/>
              <a:t>improve</a:t>
            </a:r>
            <a:r>
              <a:rPr lang="zh-Hans" altLang="en-US" dirty="0"/>
              <a:t> </a:t>
            </a:r>
            <a:r>
              <a:rPr lang="en-US" altLang="zh-Hans" dirty="0"/>
              <a:t>their</a:t>
            </a:r>
            <a:r>
              <a:rPr lang="zh-Hans" altLang="en-US" dirty="0"/>
              <a:t> </a:t>
            </a:r>
            <a:r>
              <a:rPr lang="en-US" altLang="zh-Hans" dirty="0"/>
              <a:t>English</a:t>
            </a:r>
            <a:r>
              <a:rPr lang="zh-Hans" altLang="en-US" dirty="0"/>
              <a:t> </a:t>
            </a:r>
            <a:r>
              <a:rPr lang="en-US" altLang="zh-Hans" dirty="0"/>
              <a:t>speaking</a:t>
            </a:r>
            <a:r>
              <a:rPr lang="zh-Hans" altLang="en-US" dirty="0"/>
              <a:t> </a:t>
            </a:r>
            <a:r>
              <a:rPr lang="en-US" altLang="zh-Hans" dirty="0"/>
              <a:t>but</a:t>
            </a:r>
            <a:r>
              <a:rPr lang="zh-Hans" altLang="en-US" dirty="0"/>
              <a:t> </a:t>
            </a:r>
            <a:r>
              <a:rPr lang="en-US" altLang="zh-Hans" dirty="0"/>
              <a:t>some</a:t>
            </a:r>
            <a:r>
              <a:rPr lang="zh-Hans" altLang="en-US" dirty="0"/>
              <a:t> </a:t>
            </a:r>
            <a:r>
              <a:rPr lang="en-US" altLang="zh-Hans" dirty="0"/>
              <a:t>found</a:t>
            </a:r>
            <a:r>
              <a:rPr lang="zh-Hans" altLang="en-US" dirty="0"/>
              <a:t> </a:t>
            </a:r>
            <a:r>
              <a:rPr lang="en-US" altLang="zh-Hans" dirty="0"/>
              <a:t>it</a:t>
            </a:r>
            <a:r>
              <a:rPr lang="zh-Hans" altLang="en-US" dirty="0"/>
              <a:t> </a:t>
            </a:r>
            <a:r>
              <a:rPr lang="en-US" altLang="zh-Hans" dirty="0"/>
              <a:t>too</a:t>
            </a:r>
            <a:r>
              <a:rPr lang="zh-Hans" altLang="en-US" dirty="0"/>
              <a:t> </a:t>
            </a:r>
            <a:r>
              <a:rPr lang="en-US" altLang="zh-Hans" dirty="0"/>
              <a:t>time-consuming.</a:t>
            </a:r>
            <a:r>
              <a:rPr lang="zh-Hans" altLang="en-US" dirty="0"/>
              <a:t>    </a:t>
            </a:r>
            <a:endParaRPr lang="en-US" dirty="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2038173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ltLang="zh-Hans"/>
              <a:t>Final</a:t>
            </a:r>
            <a:r>
              <a:rPr lang="zh-Hans" altLang="en-US"/>
              <a:t> </a:t>
            </a:r>
            <a:r>
              <a:rPr lang="en-US" altLang="zh-Hans"/>
              <a:t>thoughts</a:t>
            </a:r>
            <a:endParaRPr/>
          </a:p>
        </p:txBody>
      </p:sp>
      <p:sp>
        <p:nvSpPr>
          <p:cNvPr id="332" name="Shape 332"/>
          <p:cNvSpPr txBox="1">
            <a:spLocks noGrp="1"/>
          </p:cNvSpPr>
          <p:nvPr>
            <p:ph type="body" idx="1"/>
          </p:nvPr>
        </p:nvSpPr>
        <p:spPr>
          <a:xfrm>
            <a:off x="1004456" y="1420091"/>
            <a:ext cx="3837052" cy="3415145"/>
          </a:xfrm>
          <a:prstGeom prst="rect">
            <a:avLst/>
          </a:prstGeom>
        </p:spPr>
        <p:txBody>
          <a:bodyPr spcFirstLastPara="1" wrap="square" lIns="91425" tIns="91425" rIns="91425" bIns="91425" anchor="t" anchorCtr="0">
            <a:noAutofit/>
          </a:bodyPr>
          <a:lstStyle/>
          <a:p>
            <a:pPr marL="285750" indent="-285750">
              <a:lnSpc>
                <a:spcPts val="1800"/>
              </a:lnSpc>
              <a:spcAft>
                <a:spcPts val="1600"/>
              </a:spcAft>
            </a:pPr>
            <a:r>
              <a:rPr lang="en-US" altLang="zh-Hans" dirty="0"/>
              <a:t>The</a:t>
            </a:r>
            <a:r>
              <a:rPr lang="zh-Hans" altLang="en-US" dirty="0"/>
              <a:t> </a:t>
            </a:r>
            <a:r>
              <a:rPr lang="en-US" altLang="zh-Hans" dirty="0"/>
              <a:t>sharp</a:t>
            </a:r>
            <a:r>
              <a:rPr lang="zh-Hans" altLang="en-US" dirty="0"/>
              <a:t> </a:t>
            </a:r>
            <a:r>
              <a:rPr lang="en-US" altLang="zh-Hans" dirty="0"/>
              <a:t>contrast</a:t>
            </a:r>
            <a:r>
              <a:rPr lang="zh-Hans" altLang="en-US" dirty="0"/>
              <a:t> </a:t>
            </a:r>
            <a:r>
              <a:rPr lang="en-US" altLang="zh-Hans" dirty="0"/>
              <a:t>between</a:t>
            </a:r>
            <a:r>
              <a:rPr lang="zh-Hans" altLang="en-US" dirty="0"/>
              <a:t> </a:t>
            </a:r>
            <a:r>
              <a:rPr lang="en-US" altLang="zh-Hans" dirty="0"/>
              <a:t>the</a:t>
            </a:r>
            <a:r>
              <a:rPr lang="zh-Hans" altLang="en-US" dirty="0"/>
              <a:t> </a:t>
            </a:r>
            <a:r>
              <a:rPr lang="en-US" altLang="zh-Hans" dirty="0"/>
              <a:t>advancement</a:t>
            </a:r>
            <a:r>
              <a:rPr lang="zh-Hans" altLang="en-US" dirty="0"/>
              <a:t> </a:t>
            </a:r>
            <a:r>
              <a:rPr lang="en-US" altLang="zh-Hans" dirty="0"/>
              <a:t>in</a:t>
            </a:r>
            <a:r>
              <a:rPr lang="zh-Hans" altLang="en-US" dirty="0"/>
              <a:t> </a:t>
            </a:r>
            <a:r>
              <a:rPr lang="en-US" altLang="zh-Hans" dirty="0"/>
              <a:t>NLP/AI</a:t>
            </a:r>
            <a:r>
              <a:rPr lang="zh-Hans" altLang="en-US" dirty="0"/>
              <a:t> </a:t>
            </a:r>
            <a:r>
              <a:rPr lang="en-US" altLang="zh-Hans" dirty="0"/>
              <a:t>technologies</a:t>
            </a:r>
            <a:r>
              <a:rPr lang="zh-Hans" altLang="en-US" dirty="0"/>
              <a:t> </a:t>
            </a:r>
            <a:r>
              <a:rPr lang="en-US" altLang="zh-Hans" dirty="0"/>
              <a:t>and</a:t>
            </a:r>
            <a:r>
              <a:rPr lang="zh-Hans" altLang="en-US" dirty="0"/>
              <a:t> </a:t>
            </a:r>
            <a:r>
              <a:rPr lang="en-US" altLang="zh-Hans" dirty="0"/>
              <a:t>their</a:t>
            </a:r>
            <a:r>
              <a:rPr lang="zh-Hans" altLang="en-US" dirty="0"/>
              <a:t> </a:t>
            </a:r>
            <a:r>
              <a:rPr lang="en-US" altLang="zh-Hans" dirty="0"/>
              <a:t>limited</a:t>
            </a:r>
            <a:r>
              <a:rPr lang="zh-Hans" altLang="en-US" dirty="0"/>
              <a:t> </a:t>
            </a:r>
            <a:r>
              <a:rPr lang="en-US" altLang="zh-Hans" dirty="0"/>
              <a:t>applications</a:t>
            </a:r>
            <a:r>
              <a:rPr lang="zh-Hans" altLang="en-US" dirty="0"/>
              <a:t> </a:t>
            </a:r>
            <a:r>
              <a:rPr lang="en-US" altLang="zh-Hans" dirty="0"/>
              <a:t>in</a:t>
            </a:r>
            <a:r>
              <a:rPr lang="zh-Hans" altLang="en-US" dirty="0"/>
              <a:t> </a:t>
            </a:r>
            <a:r>
              <a:rPr lang="en-US" altLang="zh-Hans" dirty="0"/>
              <a:t>English</a:t>
            </a:r>
            <a:r>
              <a:rPr lang="zh-Hans" altLang="en-US" dirty="0"/>
              <a:t> </a:t>
            </a:r>
            <a:r>
              <a:rPr lang="en-US" altLang="zh-Hans" dirty="0"/>
              <a:t>Language</a:t>
            </a:r>
            <a:r>
              <a:rPr lang="zh-Hans" altLang="en-US" dirty="0"/>
              <a:t> </a:t>
            </a:r>
            <a:r>
              <a:rPr lang="en-US" altLang="zh-Hans" dirty="0"/>
              <a:t>Teaching</a:t>
            </a:r>
            <a:r>
              <a:rPr lang="zh-Hans" altLang="en-US" dirty="0"/>
              <a:t> </a:t>
            </a:r>
            <a:endParaRPr lang="en-HK" altLang="zh-Hans" dirty="0"/>
          </a:p>
          <a:p>
            <a:pPr marL="285750" indent="-285750">
              <a:lnSpc>
                <a:spcPts val="1800"/>
              </a:lnSpc>
              <a:spcAft>
                <a:spcPts val="1600"/>
              </a:spcAft>
            </a:pPr>
            <a:r>
              <a:rPr lang="en-US" altLang="zh-Hans" dirty="0"/>
              <a:t>The</a:t>
            </a:r>
            <a:r>
              <a:rPr lang="zh-Hans" altLang="en-US" dirty="0"/>
              <a:t> </a:t>
            </a:r>
            <a:r>
              <a:rPr lang="en-US" altLang="zh-Hans" dirty="0"/>
              <a:t>challenge:</a:t>
            </a:r>
            <a:r>
              <a:rPr lang="zh-Hans" altLang="en-US" dirty="0"/>
              <a:t> </a:t>
            </a:r>
            <a:r>
              <a:rPr lang="en-US" altLang="zh-Hans" dirty="0"/>
              <a:t>Not</a:t>
            </a:r>
            <a:r>
              <a:rPr lang="zh-Hans" altLang="en-US" dirty="0"/>
              <a:t> </a:t>
            </a:r>
            <a:r>
              <a:rPr lang="en-US" altLang="zh-Hans" dirty="0"/>
              <a:t>the</a:t>
            </a:r>
            <a:r>
              <a:rPr lang="zh-Hans" altLang="en-US" dirty="0"/>
              <a:t> </a:t>
            </a:r>
            <a:r>
              <a:rPr lang="en-US" altLang="zh-Hans" dirty="0"/>
              <a:t>technologies;</a:t>
            </a:r>
            <a:r>
              <a:rPr lang="zh-Hans" altLang="en-US" dirty="0"/>
              <a:t> </a:t>
            </a:r>
            <a:r>
              <a:rPr lang="en-US" altLang="zh-Hans" dirty="0"/>
              <a:t>but</a:t>
            </a:r>
            <a:r>
              <a:rPr lang="zh-Hans" altLang="en-US" dirty="0"/>
              <a:t> </a:t>
            </a:r>
            <a:r>
              <a:rPr lang="en-US" altLang="zh-Hans" dirty="0"/>
              <a:t>the</a:t>
            </a:r>
            <a:r>
              <a:rPr lang="zh-Hans" altLang="en-US" dirty="0"/>
              <a:t> </a:t>
            </a:r>
            <a:r>
              <a:rPr lang="en-US" altLang="zh-Hans" dirty="0"/>
              <a:t>people</a:t>
            </a:r>
            <a:r>
              <a:rPr lang="zh-Hans" altLang="en-US" dirty="0"/>
              <a:t> </a:t>
            </a:r>
            <a:endParaRPr lang="en-HK" altLang="zh-Hans" dirty="0"/>
          </a:p>
          <a:p>
            <a:pPr marL="285750" indent="-285750">
              <a:lnSpc>
                <a:spcPts val="1800"/>
              </a:lnSpc>
              <a:spcAft>
                <a:spcPts val="1600"/>
              </a:spcAft>
            </a:pPr>
            <a:r>
              <a:rPr lang="en-US" altLang="zh-Hans" dirty="0"/>
              <a:t>The</a:t>
            </a:r>
            <a:r>
              <a:rPr lang="zh-Hans" altLang="en-US" dirty="0"/>
              <a:t> </a:t>
            </a:r>
            <a:r>
              <a:rPr lang="en-US" altLang="zh-Hans" dirty="0"/>
              <a:t>strategy:</a:t>
            </a:r>
            <a:r>
              <a:rPr lang="zh-Hans" altLang="en-US" dirty="0"/>
              <a:t> </a:t>
            </a:r>
            <a:r>
              <a:rPr lang="en-US" altLang="zh-Hans" dirty="0"/>
              <a:t>Not</a:t>
            </a:r>
            <a:r>
              <a:rPr lang="zh-Hans" altLang="en-US" dirty="0"/>
              <a:t> </a:t>
            </a:r>
            <a:r>
              <a:rPr lang="en-US" altLang="zh-Hans" dirty="0"/>
              <a:t>to</a:t>
            </a:r>
            <a:r>
              <a:rPr lang="zh-Hans" altLang="en-US" dirty="0"/>
              <a:t> </a:t>
            </a:r>
            <a:r>
              <a:rPr lang="en-US" altLang="zh-Hans" dirty="0"/>
              <a:t>reinvent</a:t>
            </a:r>
            <a:r>
              <a:rPr lang="zh-Hans" altLang="en-US" dirty="0"/>
              <a:t> </a:t>
            </a:r>
            <a:r>
              <a:rPr lang="en-US" altLang="zh-Hans" dirty="0"/>
              <a:t>the</a:t>
            </a:r>
            <a:r>
              <a:rPr lang="zh-Hans" altLang="en-US" dirty="0"/>
              <a:t> </a:t>
            </a:r>
            <a:r>
              <a:rPr lang="en-US" altLang="zh-Hans" dirty="0"/>
              <a:t>wheel;</a:t>
            </a:r>
            <a:r>
              <a:rPr lang="zh-Hans" altLang="en-US" dirty="0"/>
              <a:t> </a:t>
            </a:r>
            <a:r>
              <a:rPr lang="en-US" altLang="zh-Hans" dirty="0"/>
              <a:t>but</a:t>
            </a:r>
            <a:r>
              <a:rPr lang="zh-Hans" altLang="en-US" dirty="0"/>
              <a:t> </a:t>
            </a:r>
            <a:r>
              <a:rPr lang="en-US" altLang="zh-Hans" dirty="0"/>
              <a:t>to</a:t>
            </a:r>
            <a:r>
              <a:rPr lang="zh-Hans" altLang="en-US" dirty="0"/>
              <a:t> </a:t>
            </a:r>
            <a:r>
              <a:rPr lang="en-US" altLang="zh-Hans" dirty="0"/>
              <a:t>leverage</a:t>
            </a:r>
            <a:r>
              <a:rPr lang="zh-Hans" altLang="en-US" dirty="0"/>
              <a:t> </a:t>
            </a:r>
            <a:r>
              <a:rPr lang="en-US" altLang="zh-Hans" dirty="0"/>
              <a:t>the</a:t>
            </a:r>
            <a:r>
              <a:rPr lang="zh-Hans" altLang="en-US" dirty="0"/>
              <a:t> </a:t>
            </a:r>
            <a:r>
              <a:rPr lang="en-US" altLang="zh-Hans" dirty="0"/>
              <a:t>existing</a:t>
            </a:r>
            <a:r>
              <a:rPr lang="zh-Hans" altLang="en-US" dirty="0"/>
              <a:t> </a:t>
            </a:r>
            <a:r>
              <a:rPr lang="en-US" altLang="zh-Hans" dirty="0"/>
              <a:t>technologies</a:t>
            </a:r>
            <a:r>
              <a:rPr lang="zh-Hans" altLang="en-US" dirty="0"/>
              <a:t> </a:t>
            </a:r>
            <a:endParaRPr lang="en-HK" altLang="zh-Hans" dirty="0"/>
          </a:p>
          <a:p>
            <a:pPr marL="0" indent="0">
              <a:spcAft>
                <a:spcPts val="1600"/>
              </a:spcAft>
              <a:buNone/>
            </a:pPr>
            <a:endParaRPr lang="en-HK" sz="1400" dirty="0"/>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27</a:t>
            </a:fld>
            <a:endParaRPr lang="en"/>
          </a:p>
        </p:txBody>
      </p:sp>
      <p:pic>
        <p:nvPicPr>
          <p:cNvPr id="2" name="Picture 1">
            <a:extLst>
              <a:ext uri="{FF2B5EF4-FFF2-40B4-BE49-F238E27FC236}">
                <a16:creationId xmlns:a16="http://schemas.microsoft.com/office/drawing/2014/main" id="{E466D3B8-8635-CA4A-9A1A-98CAB1012911}"/>
              </a:ext>
            </a:extLst>
          </p:cNvPr>
          <p:cNvPicPr>
            <a:picLocks noChangeAspect="1"/>
          </p:cNvPicPr>
          <p:nvPr/>
        </p:nvPicPr>
        <p:blipFill>
          <a:blip r:embed="rId3"/>
          <a:stretch>
            <a:fillRect/>
          </a:stretch>
        </p:blipFill>
        <p:spPr>
          <a:xfrm>
            <a:off x="5195508" y="1420091"/>
            <a:ext cx="3492793" cy="293023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3648-C442-444B-B37B-ACFF5B3EAEE2}"/>
              </a:ext>
            </a:extLst>
          </p:cNvPr>
          <p:cNvSpPr>
            <a:spLocks noGrp="1"/>
          </p:cNvSpPr>
          <p:nvPr>
            <p:ph type="title"/>
          </p:nvPr>
        </p:nvSpPr>
        <p:spPr>
          <a:xfrm>
            <a:off x="1303800" y="598575"/>
            <a:ext cx="7030500" cy="731636"/>
          </a:xfrm>
        </p:spPr>
        <p:txBody>
          <a:bodyPr>
            <a:normAutofit/>
          </a:bodyPr>
          <a:lstStyle/>
          <a:p>
            <a:r>
              <a:rPr lang="en-US" altLang="zh-Hans"/>
              <a:t>References</a:t>
            </a:r>
            <a:endParaRPr lang="en-US"/>
          </a:p>
        </p:txBody>
      </p:sp>
      <p:sp>
        <p:nvSpPr>
          <p:cNvPr id="3" name="Text Placeholder 2">
            <a:extLst>
              <a:ext uri="{FF2B5EF4-FFF2-40B4-BE49-F238E27FC236}">
                <a16:creationId xmlns:a16="http://schemas.microsoft.com/office/drawing/2014/main" id="{C79D905F-2580-CC4F-8A94-1C8A0DD796DB}"/>
              </a:ext>
            </a:extLst>
          </p:cNvPr>
          <p:cNvSpPr>
            <a:spLocks noGrp="1"/>
          </p:cNvSpPr>
          <p:nvPr>
            <p:ph type="body" idx="1"/>
          </p:nvPr>
        </p:nvSpPr>
        <p:spPr>
          <a:xfrm>
            <a:off x="1303800" y="1208761"/>
            <a:ext cx="7030500" cy="3576085"/>
          </a:xfrm>
        </p:spPr>
        <p:txBody>
          <a:bodyPr spcFirstLastPara="1" vert="horz" wrap="square" lIns="91425" tIns="91425" rIns="91425" bIns="91425" rtlCol="0" anchor="t" anchorCtr="0">
            <a:noAutofit/>
          </a:bodyPr>
          <a:lstStyle/>
          <a:p>
            <a:r>
              <a:rPr lang="en-US" sz="1200"/>
              <a:t>Chan, A. Y. (2010). Toward a taxonomy of written errors: Investigation into the written errors of Hong Kong Cantonese ESL learners. </a:t>
            </a:r>
            <a:r>
              <a:rPr lang="en-US" sz="1200" i="1" err="1"/>
              <a:t>Tesol</a:t>
            </a:r>
            <a:r>
              <a:rPr lang="en-US" sz="1200" i="1"/>
              <a:t> Quarterly</a:t>
            </a:r>
            <a:r>
              <a:rPr lang="en-US" sz="1200"/>
              <a:t>, </a:t>
            </a:r>
            <a:r>
              <a:rPr lang="en-US" sz="1200" i="1"/>
              <a:t>44</a:t>
            </a:r>
            <a:r>
              <a:rPr lang="en-US" sz="1200"/>
              <a:t>(2), 295-319.</a:t>
            </a:r>
          </a:p>
          <a:p>
            <a:r>
              <a:rPr lang="en-US" sz="1200" err="1"/>
              <a:t>Coulthard</a:t>
            </a:r>
            <a:r>
              <a:rPr lang="en-US" sz="1200"/>
              <a:t>, M. (2016). </a:t>
            </a:r>
            <a:r>
              <a:rPr lang="en-US" sz="1200" i="1"/>
              <a:t>Advances in written text analysis</a:t>
            </a:r>
            <a:r>
              <a:rPr lang="en-US" sz="1200"/>
              <a:t>. New York: Routledge.</a:t>
            </a:r>
          </a:p>
          <a:p>
            <a:r>
              <a:rPr lang="en-US" sz="1200"/>
              <a:t>Douglas, D., &amp; </a:t>
            </a:r>
            <a:r>
              <a:rPr lang="en-US" sz="1200" err="1"/>
              <a:t>Selinker</a:t>
            </a:r>
            <a:r>
              <a:rPr lang="en-US" sz="1200"/>
              <a:t>, L. (1992). Analyzing oral proficiency test performance in general and specific purpose contexts. </a:t>
            </a:r>
            <a:r>
              <a:rPr lang="en-US" sz="1200" i="1"/>
              <a:t>System</a:t>
            </a:r>
            <a:r>
              <a:rPr lang="en-US" sz="1200"/>
              <a:t>, </a:t>
            </a:r>
            <a:r>
              <a:rPr lang="en-US" sz="1200" i="1"/>
              <a:t>20</a:t>
            </a:r>
            <a:r>
              <a:rPr lang="en-US" sz="1200"/>
              <a:t>(3), 317-328.</a:t>
            </a:r>
          </a:p>
          <a:p>
            <a:r>
              <a:rPr lang="en-US" sz="1200"/>
              <a:t>Douglas, D., &amp; </a:t>
            </a:r>
            <a:r>
              <a:rPr lang="en-US" sz="1200" err="1"/>
              <a:t>Selinker</a:t>
            </a:r>
            <a:r>
              <a:rPr lang="en-US" sz="1200"/>
              <a:t>, L. (1993). Performance on a general versus a field-specific test of speaking proficiency by international teaching assistants. </a:t>
            </a:r>
            <a:r>
              <a:rPr lang="en-US" sz="1200" i="1"/>
              <a:t>A new decade of language testing research</a:t>
            </a:r>
            <a:r>
              <a:rPr lang="en-US" sz="1200"/>
              <a:t>, 235-256.</a:t>
            </a:r>
          </a:p>
          <a:p>
            <a:r>
              <a:rPr lang="en-US" sz="1200"/>
              <a:t>Ramón, N. (2015). The English Discourse Particle ‘oh’ in Spanish Translations: Evidence from a Parallel Corpus. </a:t>
            </a:r>
            <a:r>
              <a:rPr lang="en-US" sz="1200" i="1"/>
              <a:t>Procedia - Social and Behavioral Sciences,</a:t>
            </a:r>
            <a:r>
              <a:rPr lang="en-US" sz="1200"/>
              <a:t> </a:t>
            </a:r>
            <a:r>
              <a:rPr lang="en-US" sz="1200" i="1"/>
              <a:t>173</a:t>
            </a:r>
            <a:r>
              <a:rPr lang="en-US" sz="1200"/>
              <a:t>, 337-342. doi:10.1016/j.sbspro.2015.02.075</a:t>
            </a:r>
          </a:p>
          <a:p>
            <a:r>
              <a:rPr lang="en-US" sz="1200"/>
              <a:t>Ting, S. H., </a:t>
            </a:r>
            <a:r>
              <a:rPr lang="en-US" sz="1200" err="1"/>
              <a:t>Mahadhir</a:t>
            </a:r>
            <a:r>
              <a:rPr lang="en-US" sz="1200"/>
              <a:t>, M., &amp; Chang, S. L. (2010). Grammatical errors in spoken English of university students in oral communication course. </a:t>
            </a:r>
            <a:r>
              <a:rPr lang="en-US" sz="1200" i="1"/>
              <a:t>GEMA Online® Journal of Language Studies</a:t>
            </a:r>
            <a:r>
              <a:rPr lang="en-US" sz="1200"/>
              <a:t>, </a:t>
            </a:r>
            <a:r>
              <a:rPr lang="en-US" sz="1200" i="1"/>
              <a:t>10</a:t>
            </a:r>
            <a:r>
              <a:rPr lang="en-US" sz="1200"/>
              <a:t>(1).</a:t>
            </a:r>
          </a:p>
          <a:p>
            <a:r>
              <a:rPr lang="en-US" sz="1200"/>
              <a:t>Wang, X., &amp; Munro, M. J. (2004). Computer-based training for learning English vowel contrasts. </a:t>
            </a:r>
            <a:r>
              <a:rPr lang="en-US" sz="1200" i="1"/>
              <a:t>System,</a:t>
            </a:r>
            <a:r>
              <a:rPr lang="en-US" sz="1200"/>
              <a:t> </a:t>
            </a:r>
            <a:r>
              <a:rPr lang="en-US" sz="1200" i="1"/>
              <a:t>32</a:t>
            </a:r>
            <a:r>
              <a:rPr lang="en-US" sz="1200"/>
              <a:t>(4), 539-552. doi:10.1016/j.system.2004.09.011 (on compute-based learning is effective)</a:t>
            </a:r>
          </a:p>
          <a:p>
            <a:r>
              <a:rPr lang="en-US" sz="1200"/>
              <a:t>Wang, Y., et al., (2009) Sustained and transient language control in the bilingual brain, </a:t>
            </a:r>
            <a:r>
              <a:rPr lang="en-US" sz="1200" err="1"/>
              <a:t>NeuroImage</a:t>
            </a:r>
            <a:r>
              <a:rPr lang="en-US" sz="1200"/>
              <a:t> , doi:10.1016/j. Neuroimage.2008.12.055</a:t>
            </a:r>
          </a:p>
          <a:p>
            <a:r>
              <a:rPr lang="en-US" sz="1200"/>
              <a:t>Wetherell, M., Taylor, S., &amp; Yates, S. J. (2014). </a:t>
            </a:r>
            <a:r>
              <a:rPr lang="en-US" sz="1200" i="1"/>
              <a:t>Discourse as data: A guide for analysis</a:t>
            </a:r>
            <a:r>
              <a:rPr lang="en-US" sz="1200"/>
              <a:t>. Los Angeles: Sage.</a:t>
            </a:r>
          </a:p>
          <a:p>
            <a:endParaRPr lang="en-US" sz="12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42735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LEGO, toy&#10;&#10;Description generated with very high confidence">
            <a:extLst>
              <a:ext uri="{FF2B5EF4-FFF2-40B4-BE49-F238E27FC236}">
                <a16:creationId xmlns:a16="http://schemas.microsoft.com/office/drawing/2014/main" id="{EBDEA2C4-2B2A-4715-9679-7298C7C71C93}"/>
              </a:ext>
            </a:extLst>
          </p:cNvPr>
          <p:cNvPicPr>
            <a:picLocks noChangeAspect="1"/>
          </p:cNvPicPr>
          <p:nvPr/>
        </p:nvPicPr>
        <p:blipFill>
          <a:blip r:embed="rId2"/>
          <a:stretch>
            <a:fillRect/>
          </a:stretch>
        </p:blipFill>
        <p:spPr>
          <a:xfrm>
            <a:off x="4804912" y="978972"/>
            <a:ext cx="2833777" cy="2862066"/>
          </a:xfrm>
          <a:prstGeom prst="rect">
            <a:avLst/>
          </a:prstGeom>
        </p:spPr>
      </p:pic>
      <p:pic>
        <p:nvPicPr>
          <p:cNvPr id="6" name="Picture 6">
            <a:extLst>
              <a:ext uri="{FF2B5EF4-FFF2-40B4-BE49-F238E27FC236}">
                <a16:creationId xmlns:a16="http://schemas.microsoft.com/office/drawing/2014/main" id="{E33CD62A-5F82-4B8F-86E4-4C050E3E838E}"/>
              </a:ext>
            </a:extLst>
          </p:cNvPr>
          <p:cNvPicPr>
            <a:picLocks noChangeAspect="1"/>
          </p:cNvPicPr>
          <p:nvPr/>
        </p:nvPicPr>
        <p:blipFill>
          <a:blip r:embed="rId3"/>
          <a:stretch>
            <a:fillRect/>
          </a:stretch>
        </p:blipFill>
        <p:spPr>
          <a:xfrm>
            <a:off x="869111" y="975397"/>
            <a:ext cx="2941607" cy="2847651"/>
          </a:xfrm>
          <a:prstGeom prst="rect">
            <a:avLst/>
          </a:prstGeom>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301588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Hans" sz="3200">
                <a:solidFill>
                  <a:schemeClr val="tx1"/>
                </a:solidFill>
              </a:rPr>
              <a:t>The</a:t>
            </a:r>
            <a:r>
              <a:rPr lang="zh-Hans" altLang="en-US" sz="3200">
                <a:solidFill>
                  <a:schemeClr val="tx1"/>
                </a:solidFill>
              </a:rPr>
              <a:t> </a:t>
            </a:r>
            <a:r>
              <a:rPr lang="en-US" altLang="zh-Hans" sz="3200">
                <a:solidFill>
                  <a:schemeClr val="tx1"/>
                </a:solidFill>
              </a:rPr>
              <a:t>transient</a:t>
            </a:r>
            <a:r>
              <a:rPr lang="zh-Hans" altLang="en-US" sz="3200">
                <a:solidFill>
                  <a:schemeClr val="tx1"/>
                </a:solidFill>
              </a:rPr>
              <a:t> </a:t>
            </a:r>
            <a:r>
              <a:rPr lang="en-US" altLang="zh-Hans" sz="3200">
                <a:solidFill>
                  <a:schemeClr val="tx1"/>
                </a:solidFill>
              </a:rPr>
              <a:t>nature</a:t>
            </a:r>
            <a:r>
              <a:rPr lang="zh-Hans" altLang="en-US" sz="3200">
                <a:solidFill>
                  <a:schemeClr val="tx1"/>
                </a:solidFill>
              </a:rPr>
              <a:t> </a:t>
            </a:r>
            <a:r>
              <a:rPr lang="en-US" altLang="zh-Hans" sz="3200">
                <a:solidFill>
                  <a:schemeClr val="tx1"/>
                </a:solidFill>
              </a:rPr>
              <a:t>of</a:t>
            </a:r>
            <a:r>
              <a:rPr lang="zh-Hans" altLang="en-US" sz="3200">
                <a:solidFill>
                  <a:schemeClr val="tx1"/>
                </a:solidFill>
              </a:rPr>
              <a:t> </a:t>
            </a:r>
            <a:r>
              <a:rPr lang="en-US" altLang="zh-Hans" sz="3200">
                <a:solidFill>
                  <a:schemeClr val="tx1"/>
                </a:solidFill>
              </a:rPr>
              <a:t>spoken</a:t>
            </a:r>
            <a:r>
              <a:rPr lang="zh-Hans" altLang="en-US" sz="3200">
                <a:solidFill>
                  <a:schemeClr val="tx1"/>
                </a:solidFill>
              </a:rPr>
              <a:t> </a:t>
            </a:r>
            <a:r>
              <a:rPr lang="en-US" altLang="zh-Hans" sz="3200">
                <a:solidFill>
                  <a:schemeClr val="tx1"/>
                </a:solidFill>
              </a:rPr>
              <a:t>English</a:t>
            </a:r>
            <a:endParaRPr sz="3200">
              <a:solidFill>
                <a:schemeClr val="tx1"/>
              </a:solidFill>
            </a:endParaRPr>
          </a:p>
        </p:txBody>
      </p:sp>
      <p:sp>
        <p:nvSpPr>
          <p:cNvPr id="290" name="Shape 290"/>
          <p:cNvSpPr txBox="1">
            <a:spLocks noGrp="1"/>
          </p:cNvSpPr>
          <p:nvPr>
            <p:ph type="body" idx="1"/>
          </p:nvPr>
        </p:nvSpPr>
        <p:spPr>
          <a:xfrm>
            <a:off x="1303800" y="1271067"/>
            <a:ext cx="7095024" cy="3260583"/>
          </a:xfrm>
          <a:prstGeom prst="rect">
            <a:avLst/>
          </a:prstGeom>
        </p:spPr>
        <p:txBody>
          <a:bodyPr spcFirstLastPara="1" wrap="square" lIns="91425" tIns="91425" rIns="91425" bIns="91425" anchor="t" anchorCtr="0">
            <a:noAutofit/>
          </a:bodyPr>
          <a:lstStyle/>
          <a:p>
            <a:pPr marL="0" indent="0">
              <a:buNone/>
            </a:pPr>
            <a:r>
              <a:rPr lang="en-US" altLang="zh-Hans" sz="1400" b="1" dirty="0">
                <a:solidFill>
                  <a:srgbClr val="000000"/>
                </a:solidFill>
                <a:latin typeface="Times New Roman"/>
                <a:ea typeface="Times New Roman"/>
                <a:cs typeface="Times New Roman"/>
                <a:sym typeface="Times New Roman"/>
              </a:rPr>
              <a:t>Problems of teaching, evaluating and learning English speaking:  </a:t>
            </a:r>
            <a:endParaRPr lang="zh-Hans" altLang="en-US" sz="1400" dirty="0">
              <a:solidFill>
                <a:srgbClr val="000000"/>
              </a:solidFill>
              <a:latin typeface="Times New Roman"/>
              <a:ea typeface="Times New Roman"/>
              <a:cs typeface="Times New Roman"/>
            </a:endParaRPr>
          </a:p>
          <a:p>
            <a:pPr marL="0" indent="0">
              <a:lnSpc>
                <a:spcPct val="100000"/>
              </a:lnSpc>
              <a:buNone/>
            </a:pPr>
            <a:endParaRPr lang="en-US" altLang="zh-Hans" sz="1600" dirty="0">
              <a:solidFill>
                <a:srgbClr val="000000"/>
              </a:solidFill>
              <a:latin typeface="Times New Roman"/>
              <a:ea typeface="Times New Roman"/>
              <a:cs typeface="Times New Roman"/>
            </a:endParaRPr>
          </a:p>
          <a:p>
            <a:pPr marL="0" indent="0">
              <a:lnSpc>
                <a:spcPct val="150000"/>
              </a:lnSpc>
              <a:buNone/>
            </a:pPr>
            <a:r>
              <a:rPr lang="en-US" altLang="zh-Hans" sz="1600" dirty="0">
                <a:solidFill>
                  <a:srgbClr val="000000"/>
                </a:solidFill>
                <a:latin typeface="Times New Roman"/>
                <a:ea typeface="Times New Roman"/>
                <a:cs typeface="Times New Roman"/>
                <a:sym typeface="Times New Roman"/>
              </a:rPr>
              <a:t>1. Unlike</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written</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words,</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talks</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and</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speeches</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are</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transient (Wang, </a:t>
            </a:r>
            <a:r>
              <a:rPr lang="en-US" altLang="zh-Hans" sz="1600" dirty="0">
                <a:solidFill>
                  <a:srgbClr val="000000"/>
                </a:solidFill>
                <a:latin typeface="Times New Roman"/>
                <a:ea typeface="Times New Roman"/>
                <a:cs typeface="Times New Roman"/>
              </a:rPr>
              <a:t>Kuhl, Chen, Dong, 2009)</a:t>
            </a:r>
            <a:endParaRPr lang="zh-Hans" altLang="en-US" sz="1600" dirty="0">
              <a:solidFill>
                <a:srgbClr val="000000"/>
              </a:solidFill>
              <a:latin typeface="Times New Roman"/>
              <a:ea typeface="Times New Roman"/>
              <a:cs typeface="Times New Roman"/>
            </a:endParaRPr>
          </a:p>
          <a:p>
            <a:pPr marL="0" indent="0">
              <a:lnSpc>
                <a:spcPct val="150000"/>
              </a:lnSpc>
              <a:buNone/>
            </a:pPr>
            <a:r>
              <a:rPr lang="en-US" sz="1600" dirty="0">
                <a:solidFill>
                  <a:srgbClr val="000000"/>
                </a:solidFill>
                <a:latin typeface="Times New Roman"/>
                <a:ea typeface="Times New Roman"/>
                <a:cs typeface="Times New Roman"/>
                <a:sym typeface="Times New Roman"/>
              </a:rPr>
              <a:t>2. Oblivious to what was said / obliterate to what was presented (</a:t>
            </a:r>
            <a:r>
              <a:rPr lang="zh-Hans" altLang="en-US" sz="1600" dirty="0">
                <a:solidFill>
                  <a:srgbClr val="000000"/>
                </a:solidFill>
                <a:latin typeface="Times New Roman"/>
                <a:ea typeface="Times New Roman"/>
                <a:cs typeface="Times New Roman"/>
              </a:rPr>
              <a:t>Coulthard, 2016)</a:t>
            </a:r>
          </a:p>
          <a:p>
            <a:pPr marL="0" indent="0">
              <a:lnSpc>
                <a:spcPct val="150000"/>
              </a:lnSpc>
              <a:buNone/>
            </a:pPr>
            <a:endParaRPr lang="en-US" sz="1600" dirty="0">
              <a:solidFill>
                <a:srgbClr val="000000"/>
              </a:solidFill>
              <a:latin typeface="Times New Roman"/>
              <a:ea typeface="Times New Roman"/>
              <a:cs typeface="Times New Roman"/>
            </a:endParaRPr>
          </a:p>
          <a:p>
            <a:pPr marL="0" indent="0">
              <a:lnSpc>
                <a:spcPct val="150000"/>
              </a:lnSpc>
              <a:buNone/>
            </a:pPr>
            <a:r>
              <a:rPr lang="en-US" altLang="zh-Hans" sz="1600" dirty="0">
                <a:solidFill>
                  <a:srgbClr val="000000"/>
                </a:solidFill>
                <a:latin typeface="Times New Roman"/>
                <a:ea typeface="Times New Roman"/>
                <a:cs typeface="Times New Roman"/>
                <a:sym typeface="Times New Roman"/>
              </a:rPr>
              <a:t>3. Evaluation based</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on</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impression</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and</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notes</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taken</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during</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the</a:t>
            </a:r>
            <a:r>
              <a:rPr lang="zh-Hans" altLang="en-US" sz="1600" dirty="0">
                <a:solidFill>
                  <a:srgbClr val="000000"/>
                </a:solidFill>
                <a:latin typeface="Times New Roman"/>
                <a:ea typeface="Times New Roman"/>
                <a:cs typeface="Times New Roman"/>
                <a:sym typeface="Times New Roman"/>
              </a:rPr>
              <a:t> </a:t>
            </a:r>
            <a:r>
              <a:rPr lang="en-US" altLang="zh-Hans" sz="1600" dirty="0">
                <a:solidFill>
                  <a:srgbClr val="000000"/>
                </a:solidFill>
                <a:latin typeface="Times New Roman"/>
                <a:ea typeface="Times New Roman"/>
                <a:cs typeface="Times New Roman"/>
                <a:sym typeface="Times New Roman"/>
              </a:rPr>
              <a:t>talk</a:t>
            </a:r>
            <a:r>
              <a:rPr lang="zh-Hans" altLang="en-US" sz="1600" dirty="0">
                <a:solidFill>
                  <a:srgbClr val="000000"/>
                </a:solidFill>
                <a:latin typeface="Times New Roman"/>
                <a:ea typeface="Times New Roman"/>
                <a:cs typeface="Times New Roman"/>
                <a:sym typeface="Times New Roman"/>
              </a:rPr>
              <a:t> </a:t>
            </a:r>
            <a:endParaRPr lang="en-US" altLang="zh-Hans" sz="1600" dirty="0">
              <a:solidFill>
                <a:srgbClr val="000000"/>
              </a:solidFill>
              <a:latin typeface="Times New Roman"/>
              <a:ea typeface="Times New Roman"/>
              <a:cs typeface="Times New Roman"/>
            </a:endParaRPr>
          </a:p>
          <a:p>
            <a:pPr marL="0" lvl="0" indent="0">
              <a:lnSpc>
                <a:spcPct val="150000"/>
              </a:lnSpc>
              <a:spcBef>
                <a:spcPts val="0"/>
              </a:spcBef>
              <a:spcAft>
                <a:spcPts val="0"/>
              </a:spcAft>
              <a:buNone/>
            </a:pPr>
            <a:endParaRPr lang="en-US" altLang="zh-Hans" sz="1600" dirty="0">
              <a:solidFill>
                <a:srgbClr val="000000"/>
              </a:solidFill>
              <a:latin typeface="Times New Roman"/>
              <a:ea typeface="Times New Roman"/>
              <a:cs typeface="Times New Roman"/>
            </a:endParaRPr>
          </a:p>
          <a:p>
            <a:pPr marL="0" indent="0">
              <a:lnSpc>
                <a:spcPct val="150000"/>
              </a:lnSpc>
              <a:buNone/>
            </a:pPr>
            <a:r>
              <a:rPr lang="en-US" altLang="zh-Hans" sz="1600" dirty="0">
                <a:solidFill>
                  <a:srgbClr val="000000"/>
                </a:solidFill>
                <a:latin typeface="Times New Roman"/>
                <a:ea typeface="Times New Roman"/>
                <a:cs typeface="Times New Roman"/>
                <a:sym typeface="Times New Roman"/>
              </a:rPr>
              <a:t>4. Issues of inconsistency in marking (Douglas &amp; Selinker,1992; Douglas,1993)</a:t>
            </a:r>
            <a:r>
              <a:rPr lang="en-US" altLang="zh-Hans" sz="1600" dirty="0">
                <a:solidFill>
                  <a:srgbClr val="000000"/>
                </a:solidFill>
                <a:latin typeface="Times New Roman"/>
                <a:ea typeface="Times New Roman"/>
                <a:cs typeface="Times New Roman"/>
              </a:rPr>
              <a:t> </a:t>
            </a:r>
          </a:p>
          <a:p>
            <a:pPr marL="0" lvl="0" indent="0">
              <a:lnSpc>
                <a:spcPct val="100000"/>
              </a:lnSpc>
              <a:spcBef>
                <a:spcPts val="0"/>
              </a:spcBef>
              <a:spcAft>
                <a:spcPts val="0"/>
              </a:spcAft>
              <a:buNone/>
            </a:pPr>
            <a:endParaRPr lang="en-US" sz="1400" dirty="0">
              <a:solidFill>
                <a:srgbClr val="000000"/>
              </a:solidFill>
              <a:latin typeface="Times New Roman"/>
              <a:ea typeface="Times New Roman"/>
              <a:cs typeface="Times New Roman"/>
              <a:sym typeface="Times New Roman"/>
            </a:endParaRPr>
          </a:p>
          <a:p>
            <a:pPr marL="0" indent="0">
              <a:buNone/>
            </a:pPr>
            <a:endParaRPr lang="en-US" sz="1200" dirty="0">
              <a:solidFill>
                <a:srgbClr val="000000"/>
              </a:solidFill>
              <a:latin typeface="Times New Roman"/>
              <a:ea typeface="Times New Roman"/>
              <a:cs typeface="Times New Roman"/>
              <a:sym typeface="Times New Roman"/>
            </a:endParaRPr>
          </a:p>
          <a:p>
            <a:pPr marL="0" lvl="0" indent="0">
              <a:spcBef>
                <a:spcPts val="0"/>
              </a:spcBef>
              <a:spcAft>
                <a:spcPts val="0"/>
              </a:spcAft>
              <a:buNone/>
            </a:pPr>
            <a:endParaRPr lang="en-HK" sz="1200" dirty="0">
              <a:solidFill>
                <a:srgbClr val="000000"/>
              </a:solidFill>
              <a:latin typeface="Times New Roman"/>
              <a:ea typeface="Times New Roman"/>
              <a:cs typeface="Times New Roman"/>
              <a:sym typeface="Times New Roman"/>
            </a:endParaRPr>
          </a:p>
          <a:p>
            <a:pPr marL="0" lvl="0" indent="0">
              <a:spcBef>
                <a:spcPts val="0"/>
              </a:spcBef>
              <a:spcAft>
                <a:spcPts val="0"/>
              </a:spcAft>
              <a:buNone/>
            </a:pPr>
            <a:endParaRPr sz="1200" dirty="0">
              <a:solidFill>
                <a:srgbClr val="000000"/>
              </a:solidFill>
              <a:latin typeface="Times New Roman"/>
              <a:ea typeface="Times New Roman"/>
              <a:cs typeface="Times New Roman"/>
              <a:sym typeface="Times New Roman"/>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Arrow: Down 2">
            <a:extLst>
              <a:ext uri="{FF2B5EF4-FFF2-40B4-BE49-F238E27FC236}">
                <a16:creationId xmlns:a16="http://schemas.microsoft.com/office/drawing/2014/main" id="{75C03445-E58E-4CE9-8A66-06715D43EC2C}"/>
              </a:ext>
            </a:extLst>
          </p:cNvPr>
          <p:cNvSpPr/>
          <p:nvPr/>
        </p:nvSpPr>
        <p:spPr>
          <a:xfrm>
            <a:off x="4011785" y="2309098"/>
            <a:ext cx="383545" cy="2692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8F4E0740-AE1A-4360-93DC-4B1551903F6F}"/>
              </a:ext>
            </a:extLst>
          </p:cNvPr>
          <p:cNvSpPr/>
          <p:nvPr/>
        </p:nvSpPr>
        <p:spPr>
          <a:xfrm>
            <a:off x="4078104" y="2954937"/>
            <a:ext cx="282151" cy="315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C931B4F-8B34-44E9-AB2D-EBEC60CC67C9}"/>
              </a:ext>
            </a:extLst>
          </p:cNvPr>
          <p:cNvSpPr/>
          <p:nvPr/>
        </p:nvSpPr>
        <p:spPr>
          <a:xfrm>
            <a:off x="4081935" y="3718694"/>
            <a:ext cx="309803" cy="296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1584405" y="1217940"/>
            <a:ext cx="6049758" cy="1702193"/>
          </a:xfrm>
          <a:prstGeom prst="rect">
            <a:avLst/>
          </a:prstGeom>
        </p:spPr>
        <p:txBody>
          <a:bodyPr spcFirstLastPara="1" wrap="square" lIns="91425" tIns="91425" rIns="91425" bIns="91425" anchor="ctr" anchorCtr="0">
            <a:noAutofit/>
          </a:bodyPr>
          <a:lstStyle/>
          <a:p>
            <a:pPr>
              <a:lnSpc>
                <a:spcPct val="115000"/>
              </a:lnSpc>
              <a:spcBef>
                <a:spcPts val="0"/>
              </a:spcBef>
            </a:pPr>
            <a:r>
              <a:rPr lang="en" sz="2400" b="1">
                <a:solidFill>
                  <a:srgbClr val="000000"/>
                </a:solidFill>
                <a:latin typeface="Garamond"/>
                <a:ea typeface="Arial"/>
                <a:cs typeface="Calibri"/>
                <a:sym typeface="Arial"/>
              </a:rPr>
              <a:t>Automatic Generation of Transcripts of </a:t>
            </a:r>
            <a:r>
              <a:rPr lang="en" sz="2400" b="1">
                <a:solidFill>
                  <a:srgbClr val="000000"/>
                </a:solidFill>
                <a:latin typeface="Garamond"/>
                <a:ea typeface="Arial"/>
                <a:cs typeface="Calibri"/>
              </a:rPr>
              <a:t/>
            </a:r>
            <a:br>
              <a:rPr lang="en" sz="2400" b="1">
                <a:solidFill>
                  <a:srgbClr val="000000"/>
                </a:solidFill>
                <a:latin typeface="Garamond"/>
                <a:ea typeface="Arial"/>
                <a:cs typeface="Calibri"/>
              </a:rPr>
            </a:br>
            <a:r>
              <a:rPr lang="en" sz="2400" b="1">
                <a:solidFill>
                  <a:srgbClr val="000000"/>
                </a:solidFill>
                <a:latin typeface="Garamond"/>
                <a:ea typeface="Arial"/>
                <a:cs typeface="Calibri"/>
                <a:sym typeface="Arial"/>
              </a:rPr>
              <a:t>Student English Presentations </a:t>
            </a:r>
            <a:r>
              <a:rPr lang="en" sz="2400" b="1">
                <a:solidFill>
                  <a:srgbClr val="000000"/>
                </a:solidFill>
                <a:latin typeface="Garamond"/>
                <a:ea typeface="Arial"/>
                <a:cs typeface="Calibri"/>
              </a:rPr>
              <a:t/>
            </a:r>
            <a:br>
              <a:rPr lang="en" sz="2400" b="1">
                <a:solidFill>
                  <a:srgbClr val="000000"/>
                </a:solidFill>
                <a:latin typeface="Garamond"/>
                <a:ea typeface="Arial"/>
                <a:cs typeface="Calibri"/>
              </a:rPr>
            </a:br>
            <a:r>
              <a:rPr lang="en" sz="2400" b="1">
                <a:solidFill>
                  <a:srgbClr val="000000"/>
                </a:solidFill>
                <a:latin typeface="Garamond"/>
                <a:ea typeface="Arial"/>
                <a:cs typeface="Calibri"/>
                <a:sym typeface="Arial"/>
              </a:rPr>
              <a:t>using YouTube</a:t>
            </a:r>
            <a:endParaRPr lang="en-US" sz="2400" b="1">
              <a:solidFill>
                <a:srgbClr val="000000"/>
              </a:solidFill>
              <a:latin typeface="Garamond"/>
              <a:ea typeface="Arial"/>
              <a:cs typeface="Calibri"/>
            </a:endParaRPr>
          </a:p>
          <a:p>
            <a:pPr marL="0" lvl="0" indent="0">
              <a:spcBef>
                <a:spcPts val="0"/>
              </a:spcBef>
              <a:spcAft>
                <a:spcPts val="0"/>
              </a:spcAft>
              <a:buNone/>
            </a:pPr>
            <a:endParaRPr sz="2400" b="0">
              <a:latin typeface="Garamond"/>
              <a:cs typeface="Calibri"/>
            </a:endParaRPr>
          </a:p>
        </p:txBody>
      </p:sp>
      <p:sp>
        <p:nvSpPr>
          <p:cNvPr id="278" name="Shape 278"/>
          <p:cNvSpPr txBox="1">
            <a:spLocks noGrp="1"/>
          </p:cNvSpPr>
          <p:nvPr>
            <p:ph type="subTitle" idx="1"/>
          </p:nvPr>
        </p:nvSpPr>
        <p:spPr>
          <a:xfrm>
            <a:off x="1736557" y="2877316"/>
            <a:ext cx="55768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200" b="1"/>
              <a:t>Simon WANG</a:t>
            </a:r>
            <a:r>
              <a:rPr lang="zh-Hans" altLang="en-US" sz="1200" b="1"/>
              <a:t> </a:t>
            </a:r>
            <a:r>
              <a:rPr lang="en" sz="1200" b="1"/>
              <a:t>Peggy LAI</a:t>
            </a:r>
            <a:r>
              <a:rPr lang="zh-Hans" altLang="en-US" sz="1200" b="1"/>
              <a:t> </a:t>
            </a:r>
            <a:r>
              <a:rPr lang="en" sz="1200" b="1"/>
              <a:t>Louisa WONG</a:t>
            </a:r>
          </a:p>
          <a:p>
            <a:pPr>
              <a:spcBef>
                <a:spcPts val="0"/>
              </a:spcBef>
              <a:spcAft>
                <a:spcPts val="0"/>
              </a:spcAft>
            </a:pPr>
            <a:r>
              <a:rPr lang="en-US" altLang="zh-Hans" sz="1200"/>
              <a:t>Language</a:t>
            </a:r>
            <a:r>
              <a:rPr lang="zh-Hans" altLang="en-US" sz="1200"/>
              <a:t> </a:t>
            </a:r>
            <a:r>
              <a:rPr lang="en-US" altLang="zh-Hans" sz="1200"/>
              <a:t>Centre</a:t>
            </a:r>
            <a:r>
              <a:rPr lang="zh-Hans" altLang="en-US" sz="1200"/>
              <a:t> </a:t>
            </a:r>
            <a:endParaRPr lang="en" altLang="zh-Hans" sz="1200"/>
          </a:p>
          <a:p>
            <a:pPr>
              <a:spcBef>
                <a:spcPts val="0"/>
              </a:spcBef>
              <a:spcAft>
                <a:spcPts val="0"/>
              </a:spcAft>
            </a:pPr>
            <a:r>
              <a:rPr lang="en-US" altLang="zh-Hans" sz="1200"/>
              <a:t>Hong</a:t>
            </a:r>
            <a:r>
              <a:rPr lang="zh-Hans" altLang="en-US" sz="1200"/>
              <a:t> </a:t>
            </a:r>
            <a:r>
              <a:rPr lang="en-US" altLang="zh-Hans" sz="1200"/>
              <a:t>Kong</a:t>
            </a:r>
            <a:r>
              <a:rPr lang="zh-Hans" altLang="en-US" sz="1200"/>
              <a:t> </a:t>
            </a:r>
            <a:r>
              <a:rPr lang="en-US" altLang="zh-Hans" sz="1200"/>
              <a:t>Baptist</a:t>
            </a:r>
            <a:r>
              <a:rPr lang="zh-Hans" altLang="en-US" sz="1200"/>
              <a:t> </a:t>
            </a:r>
            <a:r>
              <a:rPr lang="en-US" altLang="zh-Hans" sz="1200"/>
              <a:t>University</a:t>
            </a:r>
            <a:r>
              <a:rPr lang="zh-Hans" altLang="en-US" sz="1200"/>
              <a:t>  </a:t>
            </a:r>
            <a:endParaRPr lang="en-HK" altLang="zh-Hans" sz="1200"/>
          </a:p>
          <a:p>
            <a:pPr marL="0" lvl="0" indent="0">
              <a:spcBef>
                <a:spcPts val="0"/>
              </a:spcBef>
              <a:spcAft>
                <a:spcPts val="0"/>
              </a:spcAft>
              <a:buNone/>
            </a:pPr>
            <a:endParaRPr lang="en-HK" altLang="zh-Hans" sz="1200"/>
          </a:p>
          <a:p>
            <a:pPr>
              <a:spcBef>
                <a:spcPts val="0"/>
              </a:spcBef>
              <a:spcAft>
                <a:spcPts val="0"/>
              </a:spcAft>
            </a:pPr>
            <a:r>
              <a:rPr lang="en-US" altLang="zh-Hans" sz="1200"/>
              <a:t>{</a:t>
            </a:r>
            <a:r>
              <a:rPr lang="en-US" altLang="zh-Hans" sz="1200" err="1"/>
              <a:t>simonwang</a:t>
            </a:r>
            <a:r>
              <a:rPr lang="en-US" altLang="zh-Hans" sz="1200"/>
              <a:t>,</a:t>
            </a:r>
            <a:r>
              <a:rPr lang="zh-Hans" altLang="en-US" sz="1200"/>
              <a:t> </a:t>
            </a:r>
            <a:r>
              <a:rPr lang="en-US" altLang="zh-Hans" sz="1200" err="1"/>
              <a:t>peggylai</a:t>
            </a:r>
            <a:r>
              <a:rPr lang="en-US" altLang="zh-Hans" sz="1200"/>
              <a:t>,</a:t>
            </a:r>
            <a:r>
              <a:rPr lang="zh-Hans" altLang="en-US" sz="1200"/>
              <a:t> </a:t>
            </a:r>
            <a:r>
              <a:rPr lang="en-US" altLang="zh-Hans" sz="1200" err="1"/>
              <a:t>louisawong</a:t>
            </a:r>
            <a:r>
              <a:rPr lang="en-US" altLang="zh-Hans" sz="1200"/>
              <a:t>}@hkbu.edu.hk</a:t>
            </a:r>
            <a:r>
              <a:rPr lang="zh-Hans" altLang="en-US" sz="1200"/>
              <a:t> </a:t>
            </a:r>
            <a:endParaRPr lang="en" altLang="zh-Hans" sz="1200"/>
          </a:p>
          <a:p>
            <a:pPr marL="0" lvl="0" indent="0">
              <a:spcBef>
                <a:spcPts val="0"/>
              </a:spcBef>
              <a:spcAft>
                <a:spcPts val="0"/>
              </a:spcAft>
              <a:buNone/>
            </a:pPr>
            <a:endParaRPr sz="1200"/>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30</a:t>
            </a:fld>
            <a:endParaRPr lang="en"/>
          </a:p>
        </p:txBody>
      </p:sp>
      <p:pic>
        <p:nvPicPr>
          <p:cNvPr id="2" name="Picture 1">
            <a:extLst>
              <a:ext uri="{FF2B5EF4-FFF2-40B4-BE49-F238E27FC236}">
                <a16:creationId xmlns:a16="http://schemas.microsoft.com/office/drawing/2014/main" id="{8511CAD4-08D8-4148-BB5F-F2475280D327}"/>
              </a:ext>
            </a:extLst>
          </p:cNvPr>
          <p:cNvPicPr>
            <a:picLocks noChangeAspect="1"/>
          </p:cNvPicPr>
          <p:nvPr/>
        </p:nvPicPr>
        <p:blipFill>
          <a:blip r:embed="rId3"/>
          <a:stretch>
            <a:fillRect/>
          </a:stretch>
        </p:blipFill>
        <p:spPr>
          <a:xfrm>
            <a:off x="705926" y="319760"/>
            <a:ext cx="2679700" cy="660400"/>
          </a:xfrm>
          <a:prstGeom prst="rect">
            <a:avLst/>
          </a:prstGeom>
        </p:spPr>
      </p:pic>
      <p:pic>
        <p:nvPicPr>
          <p:cNvPr id="3" name="Picture 2">
            <a:extLst>
              <a:ext uri="{FF2B5EF4-FFF2-40B4-BE49-F238E27FC236}">
                <a16:creationId xmlns:a16="http://schemas.microsoft.com/office/drawing/2014/main" id="{05F88BBD-FCB4-D049-8C5E-659299ECF2FC}"/>
              </a:ext>
            </a:extLst>
          </p:cNvPr>
          <p:cNvPicPr>
            <a:picLocks noChangeAspect="1"/>
          </p:cNvPicPr>
          <p:nvPr/>
        </p:nvPicPr>
        <p:blipFill>
          <a:blip r:embed="rId4"/>
          <a:stretch>
            <a:fillRect/>
          </a:stretch>
        </p:blipFill>
        <p:spPr>
          <a:xfrm>
            <a:off x="4393987" y="319760"/>
            <a:ext cx="3858915" cy="752959"/>
          </a:xfrm>
          <a:prstGeom prst="rect">
            <a:avLst/>
          </a:prstGeom>
        </p:spPr>
      </p:pic>
    </p:spTree>
    <p:extLst>
      <p:ext uri="{BB962C8B-B14F-4D97-AF65-F5344CB8AC3E}">
        <p14:creationId xmlns:p14="http://schemas.microsoft.com/office/powerpoint/2010/main" val="89516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Existing solution</a:t>
            </a:r>
          </a:p>
        </p:txBody>
      </p:sp>
      <p:sp>
        <p:nvSpPr>
          <p:cNvPr id="3" name="Text Placeholder 2"/>
          <p:cNvSpPr>
            <a:spLocks noGrp="1"/>
          </p:cNvSpPr>
          <p:nvPr>
            <p:ph type="body" idx="1"/>
          </p:nvPr>
        </p:nvSpPr>
        <p:spPr>
          <a:xfrm>
            <a:off x="1199025" y="1332825"/>
            <a:ext cx="7030500" cy="2760675"/>
          </a:xfrm>
        </p:spPr>
        <p:txBody>
          <a:bodyPr>
            <a:normAutofit/>
          </a:bodyPr>
          <a:lstStyle/>
          <a:p>
            <a:pPr marL="0" indent="0">
              <a:buNone/>
            </a:pPr>
            <a:endParaRPr lang="en-US" altLang="zh-Hans" sz="1600">
              <a:solidFill>
                <a:srgbClr val="000000"/>
              </a:solidFill>
              <a:latin typeface="Times New Roman"/>
              <a:ea typeface="Times New Roman"/>
              <a:cs typeface="Times New Roman"/>
              <a:sym typeface="Times New Roman"/>
            </a:endParaRPr>
          </a:p>
          <a:p>
            <a:pPr marL="0" indent="0">
              <a:buNone/>
            </a:pPr>
            <a:r>
              <a:rPr lang="en-US" altLang="zh-Hans" sz="1600">
                <a:solidFill>
                  <a:srgbClr val="000000"/>
                </a:solidFill>
                <a:latin typeface="Times New Roman"/>
                <a:ea typeface="Times New Roman"/>
                <a:cs typeface="Times New Roman"/>
                <a:sym typeface="Times New Roman"/>
              </a:rPr>
              <a:t>The</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talks</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and</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speeches</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are</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taped</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and</a:t>
            </a:r>
            <a:r>
              <a:rPr lang="zh-Hans" altLang="en-US" sz="1600">
                <a:solidFill>
                  <a:srgbClr val="000000"/>
                </a:solidFill>
                <a:latin typeface="Times New Roman"/>
                <a:ea typeface="Times New Roman"/>
                <a:cs typeface="Times New Roman"/>
                <a:sym typeface="Times New Roman"/>
              </a:rPr>
              <a:t> </a:t>
            </a:r>
            <a:r>
              <a:rPr lang="en-US" altLang="zh-Hans" sz="1600">
                <a:solidFill>
                  <a:srgbClr val="000000"/>
                </a:solidFill>
                <a:latin typeface="Times New Roman"/>
                <a:ea typeface="Times New Roman"/>
                <a:cs typeface="Times New Roman"/>
                <a:sym typeface="Times New Roman"/>
              </a:rPr>
              <a:t>transcribed </a:t>
            </a:r>
            <a:endParaRPr lang="en-US" altLang="zh-Hans" sz="1600">
              <a:latin typeface="Times New Roman"/>
              <a:cs typeface="Times New Roman"/>
            </a:endParaRPr>
          </a:p>
          <a:p>
            <a:pPr marL="285750" indent="-285750">
              <a:buFont typeface="Arial" pitchFamily="2" charset="2"/>
              <a:buChar char="•"/>
            </a:pPr>
            <a:r>
              <a:rPr lang="en-US" altLang="zh-Hans" sz="1600">
                <a:solidFill>
                  <a:srgbClr val="000000"/>
                </a:solidFill>
                <a:latin typeface="Times New Roman"/>
                <a:ea typeface="Times New Roman"/>
                <a:cs typeface="Times New Roman"/>
              </a:rPr>
              <a:t>Examine the transcript (teaching) </a:t>
            </a:r>
          </a:p>
          <a:p>
            <a:pPr marL="285750" indent="-285750">
              <a:buFont typeface="Arial" pitchFamily="2" charset="2"/>
              <a:buChar char="•"/>
            </a:pPr>
            <a:r>
              <a:rPr lang="en-US" altLang="zh-Hans" sz="1600">
                <a:solidFill>
                  <a:srgbClr val="000000"/>
                </a:solidFill>
                <a:latin typeface="Times New Roman"/>
                <a:ea typeface="Times New Roman"/>
                <a:cs typeface="Times New Roman"/>
              </a:rPr>
              <a:t>Build corpus (research) </a:t>
            </a:r>
            <a:r>
              <a:rPr lang="zh-Hans" altLang="en-US" sz="1600">
                <a:solidFill>
                  <a:srgbClr val="000000"/>
                </a:solidFill>
                <a:latin typeface="Times New Roman"/>
                <a:ea typeface="Times New Roman"/>
                <a:cs typeface="Times New Roman"/>
                <a:sym typeface="Times New Roman"/>
              </a:rPr>
              <a:t> </a:t>
            </a:r>
            <a:r>
              <a:rPr lang="zh-Hans" altLang="en-US" sz="1600">
                <a:solidFill>
                  <a:srgbClr val="000000"/>
                </a:solidFill>
                <a:latin typeface="Times New Roman"/>
                <a:ea typeface="Times New Roman"/>
                <a:cs typeface="Times New Roman"/>
              </a:rPr>
              <a:t>(e.g. </a:t>
            </a:r>
            <a:r>
              <a:rPr lang="en-US" altLang="zh-Hans" sz="1600">
                <a:solidFill>
                  <a:srgbClr val="000000"/>
                </a:solidFill>
                <a:latin typeface="Times New Roman"/>
                <a:ea typeface="Times New Roman"/>
                <a:cs typeface="Times New Roman"/>
                <a:hlinkClick r:id="rId3"/>
              </a:rPr>
              <a:t>https://warwick.ac.uk/fac/soc/al/research/collections/base/</a:t>
            </a:r>
            <a:r>
              <a:rPr lang="en-US" altLang="zh-Hans" sz="1600">
                <a:solidFill>
                  <a:srgbClr val="000000"/>
                </a:solidFill>
                <a:latin typeface="Times New Roman"/>
                <a:ea typeface="Times New Roman"/>
                <a:cs typeface="Times New Roman"/>
              </a:rPr>
              <a:t>)</a:t>
            </a:r>
            <a:endParaRPr lang="en-US" altLang="zh-Hans" sz="1600">
              <a:latin typeface="Times New Roman"/>
              <a:cs typeface="Times New Roman"/>
            </a:endParaRPr>
          </a:p>
          <a:p>
            <a:pPr marL="285750" indent="-285750">
              <a:buFont typeface="Arial" pitchFamily="2" charset="2"/>
              <a:buChar char="•"/>
            </a:pPr>
            <a:endParaRPr lang="en-US" altLang="zh-Hans" sz="1600">
              <a:solidFill>
                <a:srgbClr val="000000"/>
              </a:solidFill>
              <a:latin typeface="Times New Roman"/>
              <a:ea typeface="Times New Roman"/>
              <a:cs typeface="Times New Roman"/>
            </a:endParaRPr>
          </a:p>
          <a:p>
            <a:pPr marL="0" indent="0">
              <a:buNone/>
            </a:pPr>
            <a:endParaRPr lang="en-US" altLang="zh-Hans" sz="1600">
              <a:solidFill>
                <a:srgbClr val="000000"/>
              </a:solidFill>
              <a:latin typeface="Times New Roman"/>
              <a:ea typeface="Times New Roman"/>
              <a:cs typeface="Times New Roman"/>
              <a:sym typeface="Times New Roman"/>
            </a:endParaRPr>
          </a:p>
          <a:p>
            <a:pPr marL="0" indent="0">
              <a:buNone/>
            </a:pPr>
            <a:r>
              <a:rPr lang="en-US" altLang="zh-Hans" sz="1600" b="1">
                <a:solidFill>
                  <a:srgbClr val="000000"/>
                </a:solidFill>
                <a:latin typeface="Times New Roman"/>
                <a:ea typeface="Times New Roman"/>
                <a:cs typeface="Times New Roman"/>
                <a:sym typeface="Times New Roman"/>
              </a:rPr>
              <a:t>The problem </a:t>
            </a:r>
            <a:endParaRPr lang="en-US" altLang="zh-Hans" sz="1600" b="1">
              <a:solidFill>
                <a:srgbClr val="000000"/>
              </a:solidFill>
              <a:latin typeface="Times New Roman"/>
              <a:ea typeface="Times New Roman"/>
              <a:cs typeface="Times New Roman"/>
            </a:endParaRPr>
          </a:p>
          <a:p>
            <a:pPr marL="285750" indent="-285750">
              <a:buFont typeface="Arial" pitchFamily="2" charset="2"/>
              <a:buChar char="•"/>
            </a:pPr>
            <a:r>
              <a:rPr lang="en-US" altLang="zh-Hans" sz="1600">
                <a:solidFill>
                  <a:srgbClr val="000000"/>
                </a:solidFill>
                <a:latin typeface="Times New Roman"/>
                <a:ea typeface="Times New Roman"/>
                <a:cs typeface="Times New Roman"/>
                <a:sym typeface="Times New Roman"/>
              </a:rPr>
              <a:t>Manually transcribing the talks is too laborious </a:t>
            </a:r>
            <a:r>
              <a:rPr lang="en-HK" sz="1600">
                <a:latin typeface="Times New Roman"/>
                <a:ea typeface="Times New Roman"/>
                <a:cs typeface="Times New Roman"/>
                <a:sym typeface="Times New Roman"/>
              </a:rPr>
              <a:t>~ </a:t>
            </a:r>
            <a:r>
              <a:rPr lang="en-HK" sz="1600" err="1">
                <a:latin typeface="Times New Roman"/>
                <a:ea typeface="Times New Roman"/>
                <a:cs typeface="Times New Roman"/>
                <a:sym typeface="Times New Roman"/>
              </a:rPr>
              <a:t>Labor</a:t>
            </a:r>
            <a:r>
              <a:rPr lang="en-HK" sz="1600">
                <a:latin typeface="Times New Roman"/>
                <a:ea typeface="Times New Roman"/>
                <a:cs typeface="Times New Roman"/>
                <a:sym typeface="Times New Roman"/>
              </a:rPr>
              <a:t>-intensive and time-consuming  (</a:t>
            </a:r>
            <a:r>
              <a:rPr lang="en-HK" sz="1600" err="1">
                <a:latin typeface="Times New Roman"/>
                <a:ea typeface="Times New Roman"/>
                <a:cs typeface="Times New Roman"/>
                <a:sym typeface="Times New Roman"/>
              </a:rPr>
              <a:t>Reppen</a:t>
            </a:r>
            <a:r>
              <a:rPr lang="en-HK" sz="1600">
                <a:latin typeface="Times New Roman"/>
                <a:ea typeface="Times New Roman"/>
                <a:cs typeface="Times New Roman"/>
                <a:sym typeface="Times New Roman"/>
              </a:rPr>
              <a:t>, 2010)</a:t>
            </a:r>
            <a:endParaRPr lang="en-HK" sz="1600">
              <a:latin typeface="Times New Roman"/>
              <a:ea typeface="Times New Roman"/>
              <a:cs typeface="Times New Roman"/>
            </a:endParaRPr>
          </a:p>
          <a:p>
            <a:pPr marL="0" indent="0">
              <a:buNone/>
            </a:pPr>
            <a:endParaRPr lang="en-US" altLang="zh-Hans" sz="1600">
              <a:solidFill>
                <a:srgbClr val="000000"/>
              </a:solidFill>
              <a:latin typeface="Times New Roman"/>
              <a:ea typeface="Times New Roman"/>
              <a:cs typeface="Times New Roman"/>
              <a:sym typeface="Times New Roman"/>
            </a:endParaRPr>
          </a:p>
          <a:p>
            <a:pPr marL="0" indent="0">
              <a:buNone/>
            </a:pPr>
            <a:endParaRPr lang="en-US" altLang="zh-Hans" sz="1600">
              <a:solidFill>
                <a:srgbClr val="000000"/>
              </a:solidFill>
              <a:latin typeface="Times New Roman"/>
              <a:ea typeface="Times New Roman"/>
              <a:cs typeface="Times New Roman"/>
              <a:sym typeface="Times New Roman"/>
            </a:endParaRPr>
          </a:p>
          <a:p>
            <a:pPr marL="0" indent="0">
              <a:buNone/>
            </a:pPr>
            <a:endParaRPr lang="en-US" altLang="zh-Hans" sz="1600" b="1">
              <a:solidFill>
                <a:srgbClr val="000000"/>
              </a:solidFill>
              <a:latin typeface="Times New Roman"/>
              <a:ea typeface="Times New Roman"/>
              <a:cs typeface="Times New Roman"/>
            </a:endParaRPr>
          </a:p>
          <a:p>
            <a:pPr marL="0" indent="0">
              <a:buNone/>
            </a:pPr>
            <a:endParaRPr lang="en-US" altLang="zh-Hans" sz="1600">
              <a:solidFill>
                <a:srgbClr val="000000"/>
              </a:solidFill>
              <a:latin typeface="Times New Roman"/>
              <a:ea typeface="Times New Roman"/>
              <a:cs typeface="Times New Roman"/>
              <a:sym typeface="Times New Roman"/>
            </a:endParaRPr>
          </a:p>
          <a:p>
            <a:pPr marL="0" indent="0">
              <a:buNone/>
            </a:pPr>
            <a:endParaRPr lang="en-US" sz="1600">
              <a:solidFill>
                <a:srgbClr val="000000"/>
              </a:solidFill>
              <a:latin typeface="Times New Roman"/>
              <a:ea typeface="Times New Roman"/>
              <a:cs typeface="Times New Roman"/>
              <a:sym typeface="Times New Roman"/>
            </a:endParaRPr>
          </a:p>
        </p:txBody>
      </p:sp>
      <p:sp>
        <p:nvSpPr>
          <p:cNvPr id="5" name="Slide Number Placeholder 4"/>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4" name="Arrow: Down 3">
            <a:extLst>
              <a:ext uri="{FF2B5EF4-FFF2-40B4-BE49-F238E27FC236}">
                <a16:creationId xmlns:a16="http://schemas.microsoft.com/office/drawing/2014/main" id="{0B79E8C6-97B1-4FA8-BDDF-820C4C25AAFD}"/>
              </a:ext>
            </a:extLst>
          </p:cNvPr>
          <p:cNvSpPr/>
          <p:nvPr/>
        </p:nvSpPr>
        <p:spPr>
          <a:xfrm>
            <a:off x="3659716" y="2750712"/>
            <a:ext cx="323450" cy="366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592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37117D-7882-4DE7-91A3-4822D1304E9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5</a:t>
            </a:fld>
            <a:endParaRPr lang="en"/>
          </a:p>
        </p:txBody>
      </p:sp>
      <p:pic>
        <p:nvPicPr>
          <p:cNvPr id="5" name="Picture 5">
            <a:extLst>
              <a:ext uri="{FF2B5EF4-FFF2-40B4-BE49-F238E27FC236}">
                <a16:creationId xmlns:a16="http://schemas.microsoft.com/office/drawing/2014/main" id="{9AD9FE04-26FA-4468-B563-C0F35C14E73B}"/>
              </a:ext>
            </a:extLst>
          </p:cNvPr>
          <p:cNvPicPr>
            <a:picLocks noChangeAspect="1"/>
          </p:cNvPicPr>
          <p:nvPr/>
        </p:nvPicPr>
        <p:blipFill rotWithShape="1">
          <a:blip r:embed="rId2"/>
          <a:srcRect l="11660" t="9701" r="11765" b="4104"/>
          <a:stretch/>
        </p:blipFill>
        <p:spPr>
          <a:xfrm>
            <a:off x="1283109" y="528178"/>
            <a:ext cx="6723975" cy="4261783"/>
          </a:xfrm>
          <a:prstGeom prst="rect">
            <a:avLst/>
          </a:prstGeom>
        </p:spPr>
      </p:pic>
    </p:spTree>
    <p:extLst>
      <p:ext uri="{BB962C8B-B14F-4D97-AF65-F5344CB8AC3E}">
        <p14:creationId xmlns:p14="http://schemas.microsoft.com/office/powerpoint/2010/main" val="145388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BASE Plus: A Spoken English Corpus</a:t>
            </a:r>
          </a:p>
        </p:txBody>
      </p:sp>
      <p:sp>
        <p:nvSpPr>
          <p:cNvPr id="3" name="Text Placeholder 2"/>
          <p:cNvSpPr>
            <a:spLocks noGrp="1"/>
          </p:cNvSpPr>
          <p:nvPr>
            <p:ph type="body" idx="1"/>
          </p:nvPr>
        </p:nvSpPr>
        <p:spPr>
          <a:xfrm>
            <a:off x="958434" y="1333436"/>
            <a:ext cx="7030500" cy="2541600"/>
          </a:xfrm>
        </p:spPr>
        <p:txBody>
          <a:bodyPr>
            <a:normAutofit fontScale="92500" lnSpcReduction="20000"/>
          </a:bodyPr>
          <a:lstStyle/>
          <a:p>
            <a:endParaRPr lang="en-US" b="1"/>
          </a:p>
          <a:p>
            <a:r>
              <a:rPr lang="en-US"/>
              <a:t>Text and tagged transcripts of the lecture and seminar holdings (i.e. the BASE collection)</a:t>
            </a:r>
          </a:p>
          <a:p>
            <a:endParaRPr lang="en-US"/>
          </a:p>
          <a:p>
            <a:r>
              <a:rPr lang="en-US"/>
              <a:t>Video and audio recordings of lectures and seminars recorded in a variety of university departments;</a:t>
            </a:r>
          </a:p>
          <a:p>
            <a:endParaRPr lang="en-US"/>
          </a:p>
          <a:p>
            <a:r>
              <a:rPr lang="en-US"/>
              <a:t>Video recordings of academic conference presentations;</a:t>
            </a:r>
          </a:p>
          <a:p>
            <a:endParaRPr lang="en-US"/>
          </a:p>
          <a:p>
            <a:r>
              <a:rPr lang="en-US"/>
              <a:t>Interviews with academic staff on aspects of their academic work and field (audio recordings, transcripts, interview notes);</a:t>
            </a:r>
          </a:p>
          <a:p>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22232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CA42-F0D0-4F05-94B5-C2F471E99874}"/>
              </a:ext>
            </a:extLst>
          </p:cNvPr>
          <p:cNvSpPr>
            <a:spLocks noGrp="1"/>
          </p:cNvSpPr>
          <p:nvPr>
            <p:ph type="title"/>
          </p:nvPr>
        </p:nvSpPr>
        <p:spPr/>
        <p:txBody>
          <a:bodyPr/>
          <a:lstStyle/>
          <a:p>
            <a:r>
              <a:rPr lang="en-US">
                <a:solidFill>
                  <a:schemeClr val="tx1"/>
                </a:solidFill>
              </a:rPr>
              <a:t>Proposed solution</a:t>
            </a:r>
          </a:p>
        </p:txBody>
      </p:sp>
      <p:sp>
        <p:nvSpPr>
          <p:cNvPr id="3" name="Text Placeholder 2">
            <a:extLst>
              <a:ext uri="{FF2B5EF4-FFF2-40B4-BE49-F238E27FC236}">
                <a16:creationId xmlns:a16="http://schemas.microsoft.com/office/drawing/2014/main" id="{79815EA0-FFFF-44EC-9B3C-E976EEA5C277}"/>
              </a:ext>
            </a:extLst>
          </p:cNvPr>
          <p:cNvSpPr>
            <a:spLocks noGrp="1"/>
          </p:cNvSpPr>
          <p:nvPr>
            <p:ph type="body" idx="1"/>
          </p:nvPr>
        </p:nvSpPr>
        <p:spPr>
          <a:xfrm>
            <a:off x="1144046" y="1596680"/>
            <a:ext cx="7077951" cy="2541600"/>
          </a:xfrm>
        </p:spPr>
        <p:txBody>
          <a:bodyPr/>
          <a:lstStyle/>
          <a:p>
            <a:pPr marL="0" indent="0">
              <a:buNone/>
            </a:pPr>
            <a:endParaRPr lang="en-US"/>
          </a:p>
          <a:p>
            <a:pPr marL="0" indent="0">
              <a:buNone/>
            </a:pPr>
            <a:endParaRPr lang="en-US" sz="2800"/>
          </a:p>
          <a:p>
            <a:pPr marL="0" indent="0">
              <a:buNone/>
            </a:pPr>
            <a:r>
              <a:rPr lang="en-US" sz="2400" b="1"/>
              <a:t>Automatic generation of transcripts using YouTube   </a:t>
            </a:r>
            <a:endParaRPr lang="en-US" sz="24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pic>
        <p:nvPicPr>
          <p:cNvPr id="5" name="Picture 5" descr="A close up of a logo&#10;&#10;Description generated with very high confidence">
            <a:extLst>
              <a:ext uri="{FF2B5EF4-FFF2-40B4-BE49-F238E27FC236}">
                <a16:creationId xmlns:a16="http://schemas.microsoft.com/office/drawing/2014/main" id="{75BBF10F-3A32-484B-B2D8-844AB51827F2}"/>
              </a:ext>
            </a:extLst>
          </p:cNvPr>
          <p:cNvPicPr>
            <a:picLocks noChangeAspect="1"/>
          </p:cNvPicPr>
          <p:nvPr/>
        </p:nvPicPr>
        <p:blipFill>
          <a:blip r:embed="rId2"/>
          <a:stretch>
            <a:fillRect/>
          </a:stretch>
        </p:blipFill>
        <p:spPr>
          <a:xfrm>
            <a:off x="6699352" y="631803"/>
            <a:ext cx="1593892" cy="1593892"/>
          </a:xfrm>
          <a:prstGeom prst="rect">
            <a:avLst/>
          </a:prstGeom>
        </p:spPr>
      </p:pic>
    </p:spTree>
    <p:extLst>
      <p:ext uri="{BB962C8B-B14F-4D97-AF65-F5344CB8AC3E}">
        <p14:creationId xmlns:p14="http://schemas.microsoft.com/office/powerpoint/2010/main" val="1778383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Hans" sz="4400"/>
              <a:t>How</a:t>
            </a:r>
            <a:r>
              <a:rPr lang="zh-Hans" altLang="en-US" sz="4400"/>
              <a:t> </a:t>
            </a:r>
            <a:r>
              <a:rPr lang="en-US" altLang="zh-Hans" sz="4400"/>
              <a:t>transcripts</a:t>
            </a:r>
            <a:r>
              <a:rPr lang="zh-Hans" altLang="en-US" sz="4400"/>
              <a:t> </a:t>
            </a:r>
            <a:r>
              <a:rPr lang="en-US" altLang="zh-Hans" sz="4400"/>
              <a:t>may</a:t>
            </a:r>
            <a:r>
              <a:rPr lang="zh-Hans" altLang="en-US" sz="4400"/>
              <a:t> </a:t>
            </a:r>
            <a:r>
              <a:rPr lang="en-US" altLang="zh-Hans" sz="4400"/>
              <a:t>help</a:t>
            </a:r>
            <a:endParaRPr/>
          </a:p>
        </p:txBody>
      </p:sp>
      <p:sp>
        <p:nvSpPr>
          <p:cNvPr id="296" name="Shape 296"/>
          <p:cNvSpPr txBox="1">
            <a:spLocks noGrp="1"/>
          </p:cNvSpPr>
          <p:nvPr>
            <p:ph type="body" idx="1"/>
          </p:nvPr>
        </p:nvSpPr>
        <p:spPr>
          <a:xfrm>
            <a:off x="1303800" y="1597875"/>
            <a:ext cx="7030500" cy="2933775"/>
          </a:xfrm>
          <a:prstGeom prst="rect">
            <a:avLst/>
          </a:prstGeom>
        </p:spPr>
        <p:txBody>
          <a:bodyPr spcFirstLastPara="1" wrap="square" lIns="91425" tIns="91425" rIns="91425" bIns="91425" anchor="t" anchorCtr="0">
            <a:noAutofit/>
          </a:bodyPr>
          <a:lstStyle/>
          <a:p>
            <a:pPr marL="285750" indent="-285750">
              <a:lnSpc>
                <a:spcPct val="200000"/>
              </a:lnSpc>
              <a:spcBef>
                <a:spcPts val="400"/>
              </a:spcBef>
            </a:pPr>
            <a:r>
              <a:rPr lang="en-US" altLang="zh-Hans" sz="2000"/>
              <a:t>Identify</a:t>
            </a:r>
            <a:r>
              <a:rPr lang="zh-Hans" altLang="en-US" sz="2000"/>
              <a:t> </a:t>
            </a:r>
            <a:r>
              <a:rPr lang="en-US" altLang="zh-Hans" sz="2000"/>
              <a:t>discourse</a:t>
            </a:r>
            <a:r>
              <a:rPr lang="zh-Hans" altLang="en-US" sz="2000"/>
              <a:t> </a:t>
            </a:r>
            <a:r>
              <a:rPr lang="en-US" altLang="zh-Hans" sz="2000"/>
              <a:t>features</a:t>
            </a:r>
            <a:r>
              <a:rPr lang="zh-Hans" altLang="en-US" sz="2000"/>
              <a:t> </a:t>
            </a:r>
            <a:endParaRPr lang="en-HK" altLang="zh-Hans" sz="2000"/>
          </a:p>
          <a:p>
            <a:pPr marL="285750" indent="-285750">
              <a:lnSpc>
                <a:spcPct val="200000"/>
              </a:lnSpc>
              <a:spcBef>
                <a:spcPts val="400"/>
              </a:spcBef>
            </a:pPr>
            <a:r>
              <a:rPr lang="en-US" altLang="zh-Hans" sz="2000"/>
              <a:t>Detect</a:t>
            </a:r>
            <a:r>
              <a:rPr lang="zh-Hans" altLang="en-US" sz="2000"/>
              <a:t> </a:t>
            </a:r>
            <a:r>
              <a:rPr lang="en-US" altLang="zh-Hans" sz="2000"/>
              <a:t>pronunciation</a:t>
            </a:r>
            <a:r>
              <a:rPr lang="zh-Hans" altLang="en-US" sz="2000"/>
              <a:t> </a:t>
            </a:r>
            <a:r>
              <a:rPr lang="en-US" altLang="zh-Hans" sz="2000"/>
              <a:t>errors</a:t>
            </a:r>
            <a:r>
              <a:rPr lang="zh-Hans" altLang="en-US" sz="2000"/>
              <a:t> </a:t>
            </a:r>
            <a:endParaRPr lang="en-HK" altLang="zh-Hans" sz="2000"/>
          </a:p>
          <a:p>
            <a:pPr marL="285750" indent="-285750">
              <a:lnSpc>
                <a:spcPct val="200000"/>
              </a:lnSpc>
              <a:spcBef>
                <a:spcPts val="400"/>
              </a:spcBef>
            </a:pPr>
            <a:r>
              <a:rPr lang="en-US" altLang="zh-Hans" sz="2000"/>
              <a:t>Recognize</a:t>
            </a:r>
            <a:r>
              <a:rPr lang="zh-Hans" altLang="en-US" sz="2000"/>
              <a:t> </a:t>
            </a:r>
            <a:r>
              <a:rPr lang="en-US" altLang="zh-Hans" sz="2000"/>
              <a:t>grammatical</a:t>
            </a:r>
            <a:r>
              <a:rPr lang="zh-Hans" altLang="en-US" sz="2000"/>
              <a:t> </a:t>
            </a:r>
            <a:r>
              <a:rPr lang="en-US" altLang="zh-Hans" sz="2000"/>
              <a:t>errors</a:t>
            </a:r>
            <a:r>
              <a:rPr lang="zh-Hans" altLang="en-US" sz="2000"/>
              <a:t> </a:t>
            </a:r>
            <a:endParaRPr lang="en-HK" altLang="zh-Hans" sz="2000"/>
          </a:p>
          <a:p>
            <a:pPr marL="0" lvl="0" indent="0">
              <a:spcBef>
                <a:spcPts val="0"/>
              </a:spcBef>
              <a:spcAft>
                <a:spcPts val="1600"/>
              </a:spcAft>
              <a:buNone/>
            </a:pPr>
            <a:endParaRPr/>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p:spPr>
        <p:txBody>
          <a:bodyPr spcFirstLastPara="1" wrap="square" lIns="91425" tIns="91425" rIns="91425" bIns="91425" anchor="t" anchorCtr="0">
            <a:noAutofit/>
          </a:bodyPr>
          <a:lstStyle/>
          <a:p>
            <a:pPr marL="285750" indent="-285750">
              <a:lnSpc>
                <a:spcPct val="100000"/>
              </a:lnSpc>
              <a:spcBef>
                <a:spcPts val="400"/>
              </a:spcBef>
            </a:pPr>
            <a:r>
              <a:rPr lang="en-US" altLang="zh-Hans"/>
              <a:t>Identify</a:t>
            </a:r>
            <a:r>
              <a:rPr lang="zh-Hans" altLang="en-US"/>
              <a:t> </a:t>
            </a:r>
            <a:r>
              <a:rPr lang="en-US" altLang="zh-Hans"/>
              <a:t>discourse</a:t>
            </a:r>
            <a:r>
              <a:rPr lang="zh-Hans" altLang="en-US"/>
              <a:t> </a:t>
            </a:r>
            <a:r>
              <a:rPr lang="en-US" altLang="zh-Hans"/>
              <a:t>features</a:t>
            </a:r>
            <a:r>
              <a:rPr lang="zh-Hans" altLang="en-US"/>
              <a:t> </a:t>
            </a:r>
            <a:endParaRPr lang="en-HK" altLang="zh-Hans"/>
          </a:p>
        </p:txBody>
      </p:sp>
      <p:sp>
        <p:nvSpPr>
          <p:cNvPr id="302" name="Shape 302"/>
          <p:cNvSpPr txBox="1">
            <a:spLocks noGrp="1"/>
          </p:cNvSpPr>
          <p:nvPr>
            <p:ph type="body" idx="1"/>
          </p:nvPr>
        </p:nvSpPr>
        <p:spPr>
          <a:xfrm>
            <a:off x="1222157" y="1500193"/>
            <a:ext cx="7030500" cy="2541600"/>
          </a:xfrm>
          <a:prstGeom prst="rect">
            <a:avLst/>
          </a:prstGeom>
        </p:spPr>
        <p:txBody>
          <a:bodyPr spcFirstLastPara="1" wrap="square" lIns="91425" tIns="91425" rIns="91425" bIns="91425" anchor="t" anchorCtr="0">
            <a:noAutofit/>
          </a:bodyPr>
          <a:lstStyle/>
          <a:p>
            <a:pPr marL="285750" indent="-285750">
              <a:spcAft>
                <a:spcPts val="1600"/>
              </a:spcAft>
            </a:pPr>
            <a:r>
              <a:rPr lang="en-US"/>
              <a:t>The language in use (vocabulary, grammatical forms, fixed expressions etc.,)</a:t>
            </a:r>
          </a:p>
          <a:p>
            <a:pPr marL="285750" indent="-285750">
              <a:spcAft>
                <a:spcPts val="1600"/>
              </a:spcAft>
            </a:pPr>
            <a:r>
              <a:rPr lang="en-US"/>
              <a:t>The study of specific discourse marker, e.g.  “then” (</a:t>
            </a:r>
            <a:r>
              <a:rPr lang="en-US" err="1"/>
              <a:t>Haselow</a:t>
            </a:r>
            <a:r>
              <a:rPr lang="en-US"/>
              <a:t>, 2011) in spoken texts </a:t>
            </a:r>
          </a:p>
          <a:p>
            <a:pPr marL="285750" indent="-285750">
              <a:spcAft>
                <a:spcPts val="1600"/>
              </a:spcAft>
            </a:pPr>
            <a:r>
              <a:rPr lang="en-US"/>
              <a:t>The study of specific connectives in written learner corpus and expert corpus (e.g. the study on “besides”)  (Yeung, 2009)</a:t>
            </a:r>
          </a:p>
          <a:p>
            <a:pPr marL="285750" indent="-285750">
              <a:spcAft>
                <a:spcPts val="1600"/>
              </a:spcAft>
            </a:pPr>
            <a:r>
              <a:rPr lang="en-US"/>
              <a:t>Translations of "oh" in the 2.5 million-word English-Spanish parallel corpus PACTRES (Ramon, 2015).</a:t>
            </a:r>
          </a:p>
          <a:p>
            <a:pPr marL="0" indent="0">
              <a:spcAft>
                <a:spcPts val="1600"/>
              </a:spcAft>
              <a:buNone/>
            </a:pPr>
            <a:endParaRPr lang="en-US"/>
          </a:p>
          <a:p>
            <a:pPr marL="0" indent="0">
              <a:spcAft>
                <a:spcPts val="1600"/>
              </a:spcAft>
              <a:buNone/>
            </a:pPr>
            <a:endParaRPr lang="en-US"/>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1136</Words>
  <Application>Microsoft Office PowerPoint</Application>
  <PresentationFormat>On-screen Show (16:9)</PresentationFormat>
  <Paragraphs>284</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Garamond</vt:lpstr>
      <vt:lpstr>Rockwell</vt:lpstr>
      <vt:lpstr>Rockwell Condensed</vt:lpstr>
      <vt:lpstr>Calibri</vt:lpstr>
      <vt:lpstr>方正舒体</vt:lpstr>
      <vt:lpstr>Arial</vt:lpstr>
      <vt:lpstr>Times New Roman</vt:lpstr>
      <vt:lpstr>Organic</vt:lpstr>
      <vt:lpstr>Automatic Generation of Transcripts of  Student English Presentations  using YouTube </vt:lpstr>
      <vt:lpstr>Overview of our talk</vt:lpstr>
      <vt:lpstr>The transient nature of spoken English</vt:lpstr>
      <vt:lpstr>Existing solution</vt:lpstr>
      <vt:lpstr>PowerPoint Presentation</vt:lpstr>
      <vt:lpstr>BASE Plus: A Spoken English Corpus</vt:lpstr>
      <vt:lpstr>Proposed solution</vt:lpstr>
      <vt:lpstr>How transcripts may help</vt:lpstr>
      <vt:lpstr>Identify discourse features </vt:lpstr>
      <vt:lpstr>CAPT tools powered by ASR</vt:lpstr>
      <vt:lpstr>PowerPoint Presentation</vt:lpstr>
      <vt:lpstr>Detect pronunciation errors in transcripts</vt:lpstr>
      <vt:lpstr>Grammatical Errors in Spoken &amp; Written English</vt:lpstr>
      <vt:lpstr>Research questions</vt:lpstr>
      <vt:lpstr>Auto-captioning Feature of YouTube </vt:lpstr>
      <vt:lpstr>Methodology</vt:lpstr>
      <vt:lpstr>Methodology</vt:lpstr>
      <vt:lpstr>Methodology</vt:lpstr>
      <vt:lpstr>Preliminary Findings –  Some Data for the Research Questions</vt:lpstr>
      <vt:lpstr>Speech Rate and Accuracy</vt:lpstr>
      <vt:lpstr>Percentage of errors due to mispronunciation </vt:lpstr>
      <vt:lpstr>Usefulness of Transcripts in Improving Speaking Rated by Participants</vt:lpstr>
      <vt:lpstr>Students’ evaluation of the tool</vt:lpstr>
      <vt:lpstr>Pronunciation Errors</vt:lpstr>
      <vt:lpstr>Case studies of student transcripts –  Grammatical Errors &amp; Discourse Markers</vt:lpstr>
      <vt:lpstr>Conclusions</vt:lpstr>
      <vt:lpstr>Final thoughts</vt:lpstr>
      <vt:lpstr>References</vt:lpstr>
      <vt:lpstr>PowerPoint Presentation</vt:lpstr>
      <vt:lpstr>Automatic Generation of Transcripts of  Student English Presentations  using YouTube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Generation of Transcripts of  Student English Presentations  using YouTube </dc:title>
  <cp:lastModifiedBy>Wang Simon H</cp:lastModifiedBy>
  <cp:revision>39</cp:revision>
  <dcterms:modified xsi:type="dcterms:W3CDTF">2018-05-18T07:42:45Z</dcterms:modified>
</cp:coreProperties>
</file>