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62" r:id="rId4"/>
    <p:sldId id="269" r:id="rId5"/>
    <p:sldId id="270" r:id="rId6"/>
    <p:sldId id="271" r:id="rId7"/>
    <p:sldId id="272" r:id="rId8"/>
    <p:sldId id="276" r:id="rId9"/>
    <p:sldId id="260" r:id="rId10"/>
    <p:sldId id="268" r:id="rId11"/>
    <p:sldId id="267" r:id="rId12"/>
    <p:sldId id="277" r:id="rId13"/>
    <p:sldId id="263" r:id="rId14"/>
    <p:sldId id="265" r:id="rId15"/>
    <p:sldId id="273" r:id="rId16"/>
    <p:sldId id="274" r:id="rId17"/>
    <p:sldId id="279" r:id="rId18"/>
    <p:sldId id="282" r:id="rId19"/>
    <p:sldId id="280" r:id="rId20"/>
    <p:sldId id="264" r:id="rId21"/>
    <p:sldId id="283" r:id="rId22"/>
    <p:sldId id="266" r:id="rId23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E9202"/>
    <a:srgbClr val="007033"/>
    <a:srgbClr val="FFCC66"/>
    <a:srgbClr val="990099"/>
    <a:srgbClr val="CC0099"/>
    <a:srgbClr val="6C1A00"/>
    <a:srgbClr val="00AACC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430" y="6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5DB48-D714-44A1-AD96-23C932BA0598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DD3666B-280A-4072-A588-FB1FBB502B3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Critical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thinking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585DE-ACD1-4B8D-B003-06527EA78CDC}" type="parTrans" cxnId="{743ACBB4-B8D1-4C20-9ACC-33CB7A2D7501}">
      <dgm:prSet/>
      <dgm:spPr/>
      <dgm:t>
        <a:bodyPr/>
        <a:lstStyle/>
        <a:p>
          <a:endParaRPr lang="en-US"/>
        </a:p>
      </dgm:t>
    </dgm:pt>
    <dgm:pt modelId="{B5905DEA-3CC3-4A76-B990-AE3CA2D94BE6}" type="sibTrans" cxnId="{743ACBB4-B8D1-4C20-9ACC-33CB7A2D7501}">
      <dgm:prSet/>
      <dgm:spPr/>
      <dgm:t>
        <a:bodyPr/>
        <a:lstStyle/>
        <a:p>
          <a:endParaRPr lang="en-US"/>
        </a:p>
      </dgm:t>
    </dgm:pt>
    <dgm:pt modelId="{3018585D-B5A7-4397-830A-21D4F95FFD93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Reasoning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FA7029-8F60-4762-9A64-A9B97B8D1A4C}" type="parTrans" cxnId="{16437616-EC98-447F-A0BB-F75D8C6ADAE9}">
      <dgm:prSet/>
      <dgm:spPr/>
      <dgm:t>
        <a:bodyPr/>
        <a:lstStyle/>
        <a:p>
          <a:endParaRPr lang="en-US"/>
        </a:p>
      </dgm:t>
    </dgm:pt>
    <dgm:pt modelId="{3B170A7C-7930-40D3-8871-90679162899F}" type="sibTrans" cxnId="{16437616-EC98-447F-A0BB-F75D8C6ADAE9}">
      <dgm:prSet/>
      <dgm:spPr/>
      <dgm:t>
        <a:bodyPr/>
        <a:lstStyle/>
        <a:p>
          <a:endParaRPr lang="en-US"/>
        </a:p>
      </dgm:t>
    </dgm:pt>
    <dgm:pt modelId="{90711C53-9A58-4418-93AD-28608854BC2A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Analyzing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49758-DE28-47CD-9C65-9997B131E621}" type="parTrans" cxnId="{1B42B305-314B-4C0B-B345-E2C9BFB08555}">
      <dgm:prSet/>
      <dgm:spPr/>
      <dgm:t>
        <a:bodyPr/>
        <a:lstStyle/>
        <a:p>
          <a:endParaRPr lang="en-US"/>
        </a:p>
      </dgm:t>
    </dgm:pt>
    <dgm:pt modelId="{7E3B4D27-59AD-4B4B-85F5-D9106181197D}" type="sibTrans" cxnId="{1B42B305-314B-4C0B-B345-E2C9BFB08555}">
      <dgm:prSet/>
      <dgm:spPr/>
      <dgm:t>
        <a:bodyPr/>
        <a:lstStyle/>
        <a:p>
          <a:endParaRPr lang="en-US"/>
        </a:p>
      </dgm:t>
    </dgm:pt>
    <dgm:pt modelId="{B66FC3FA-457F-4773-BA1D-E66385D38019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Evaluating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1C892-A2A6-4F5A-9843-D3623B4EF396}" type="parTrans" cxnId="{5FCFC14E-A774-4809-8EF8-9FD9D5A9DDD4}">
      <dgm:prSet/>
      <dgm:spPr/>
      <dgm:t>
        <a:bodyPr/>
        <a:lstStyle/>
        <a:p>
          <a:endParaRPr lang="en-US"/>
        </a:p>
      </dgm:t>
    </dgm:pt>
    <dgm:pt modelId="{7ADBE6DF-9CF0-4898-A693-D4E2DECDA3AF}" type="sibTrans" cxnId="{5FCFC14E-A774-4809-8EF8-9FD9D5A9DDD4}">
      <dgm:prSet/>
      <dgm:spPr/>
      <dgm:t>
        <a:bodyPr/>
        <a:lstStyle/>
        <a:p>
          <a:endParaRPr lang="en-US"/>
        </a:p>
      </dgm:t>
    </dgm:pt>
    <dgm:pt modelId="{EC5CDF85-0308-424A-9B41-9A6BFF9B78E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Judging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770FA-9BBE-4787-B378-280A5D751946}" type="parTrans" cxnId="{4AF29926-DB33-4969-9AF8-B98D369C48B7}">
      <dgm:prSet/>
      <dgm:spPr/>
      <dgm:t>
        <a:bodyPr/>
        <a:lstStyle/>
        <a:p>
          <a:endParaRPr lang="en-US"/>
        </a:p>
      </dgm:t>
    </dgm:pt>
    <dgm:pt modelId="{7156C078-7944-4578-98B8-8DB6B46C7110}" type="sibTrans" cxnId="{4AF29926-DB33-4969-9AF8-B98D369C48B7}">
      <dgm:prSet/>
      <dgm:spPr/>
      <dgm:t>
        <a:bodyPr/>
        <a:lstStyle/>
        <a:p>
          <a:endParaRPr lang="en-US"/>
        </a:p>
      </dgm:t>
    </dgm:pt>
    <dgm:pt modelId="{7846BAF5-BA55-497A-A497-18B2B32DDF5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Reflecting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B85B5-6D5A-4553-92D0-DD1E181018DD}" type="parTrans" cxnId="{B759F6D3-BFEB-4D5E-9ED9-81E7DEE1D42C}">
      <dgm:prSet/>
      <dgm:spPr/>
      <dgm:t>
        <a:bodyPr/>
        <a:lstStyle/>
        <a:p>
          <a:endParaRPr lang="en-US"/>
        </a:p>
      </dgm:t>
    </dgm:pt>
    <dgm:pt modelId="{A2C2A3D7-7EA4-4350-969F-8633B9FAFAFC}" type="sibTrans" cxnId="{B759F6D3-BFEB-4D5E-9ED9-81E7DEE1D42C}">
      <dgm:prSet/>
      <dgm:spPr/>
      <dgm:t>
        <a:bodyPr/>
        <a:lstStyle/>
        <a:p>
          <a:endParaRPr lang="en-US"/>
        </a:p>
      </dgm:t>
    </dgm:pt>
    <dgm:pt modelId="{FF262895-7F4C-47E3-8603-16E1E61FCA7C}">
      <dgm:prSet/>
      <dgm:spPr/>
      <dgm:t>
        <a:bodyPr/>
        <a:lstStyle/>
        <a:p>
          <a:endParaRPr lang="en-US"/>
        </a:p>
      </dgm:t>
    </dgm:pt>
    <dgm:pt modelId="{F38AA37A-A2A8-4EDD-93DE-FAFFA8EE1C2F}" type="parTrans" cxnId="{5001E4B6-D830-4EC2-9C56-6898452DE69F}">
      <dgm:prSet/>
      <dgm:spPr/>
      <dgm:t>
        <a:bodyPr/>
        <a:lstStyle/>
        <a:p>
          <a:endParaRPr lang="en-US"/>
        </a:p>
      </dgm:t>
    </dgm:pt>
    <dgm:pt modelId="{3B29BC3E-1D19-4FC9-8DAF-02E2265CAD21}" type="sibTrans" cxnId="{5001E4B6-D830-4EC2-9C56-6898452DE69F}">
      <dgm:prSet/>
      <dgm:spPr/>
      <dgm:t>
        <a:bodyPr/>
        <a:lstStyle/>
        <a:p>
          <a:endParaRPr lang="en-US"/>
        </a:p>
      </dgm:t>
    </dgm:pt>
    <dgm:pt modelId="{1150B51E-5A88-405E-8905-ECDA330767C5}">
      <dgm:prSet/>
      <dgm:spPr/>
      <dgm:t>
        <a:bodyPr/>
        <a:lstStyle/>
        <a:p>
          <a:endParaRPr lang="en-US"/>
        </a:p>
      </dgm:t>
    </dgm:pt>
    <dgm:pt modelId="{DC242633-2B96-48D5-9183-52BDE599C25A}" type="parTrans" cxnId="{8E083EB9-8573-4F42-BDBA-13D77CA318E6}">
      <dgm:prSet/>
      <dgm:spPr/>
      <dgm:t>
        <a:bodyPr/>
        <a:lstStyle/>
        <a:p>
          <a:endParaRPr lang="en-US"/>
        </a:p>
      </dgm:t>
    </dgm:pt>
    <dgm:pt modelId="{A9FEAB02-B08F-4A27-A787-52B9196FFB3F}" type="sibTrans" cxnId="{8E083EB9-8573-4F42-BDBA-13D77CA318E6}">
      <dgm:prSet/>
      <dgm:spPr/>
      <dgm:t>
        <a:bodyPr/>
        <a:lstStyle/>
        <a:p>
          <a:endParaRPr lang="en-US"/>
        </a:p>
      </dgm:t>
    </dgm:pt>
    <dgm:pt modelId="{AA1D9FDB-BCF1-48F8-B43D-3B022A1DE175}">
      <dgm:prSet/>
      <dgm:spPr/>
      <dgm:t>
        <a:bodyPr/>
        <a:lstStyle/>
        <a:p>
          <a:endParaRPr lang="en-US"/>
        </a:p>
      </dgm:t>
    </dgm:pt>
    <dgm:pt modelId="{68CB516B-58F4-4428-8960-D046777C2392}" type="parTrans" cxnId="{0AF7131A-B7E5-464D-A83D-C4DE8567E63C}">
      <dgm:prSet/>
      <dgm:spPr/>
      <dgm:t>
        <a:bodyPr/>
        <a:lstStyle/>
        <a:p>
          <a:endParaRPr lang="en-US"/>
        </a:p>
      </dgm:t>
    </dgm:pt>
    <dgm:pt modelId="{D7D799B3-FAAC-4144-A393-450940B21FFF}" type="sibTrans" cxnId="{0AF7131A-B7E5-464D-A83D-C4DE8567E63C}">
      <dgm:prSet/>
      <dgm:spPr/>
      <dgm:t>
        <a:bodyPr/>
        <a:lstStyle/>
        <a:p>
          <a:endParaRPr lang="en-US"/>
        </a:p>
      </dgm:t>
    </dgm:pt>
    <dgm:pt modelId="{8CFE27B1-AAA2-43E4-98EC-428F4BD72163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Conceptualizing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F3158-0786-4244-91D9-CF9138B56E7D}" type="parTrans" cxnId="{8688EC73-EAA1-4A32-B7E4-BB4976988094}">
      <dgm:prSet/>
      <dgm:spPr/>
      <dgm:t>
        <a:bodyPr/>
        <a:lstStyle/>
        <a:p>
          <a:endParaRPr lang="en-US"/>
        </a:p>
      </dgm:t>
    </dgm:pt>
    <dgm:pt modelId="{AAC47A12-5529-453C-84C0-4B5C41F79DA2}" type="sibTrans" cxnId="{8688EC73-EAA1-4A32-B7E4-BB4976988094}">
      <dgm:prSet/>
      <dgm:spPr/>
      <dgm:t>
        <a:bodyPr/>
        <a:lstStyle/>
        <a:p>
          <a:endParaRPr lang="en-US"/>
        </a:p>
      </dgm:t>
    </dgm:pt>
    <dgm:pt modelId="{811F944D-D6CE-4CF2-AA00-FB863822450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Understanding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9867A1-8642-454B-8ED7-A7EB123AF84A}" type="parTrans" cxnId="{17413505-D733-48CC-81FA-50AE228F150E}">
      <dgm:prSet/>
      <dgm:spPr/>
      <dgm:t>
        <a:bodyPr/>
        <a:lstStyle/>
        <a:p>
          <a:endParaRPr lang="en-US"/>
        </a:p>
      </dgm:t>
    </dgm:pt>
    <dgm:pt modelId="{CA632D21-F185-45F1-A849-B8C120F84F4B}" type="sibTrans" cxnId="{17413505-D733-48CC-81FA-50AE228F150E}">
      <dgm:prSet/>
      <dgm:spPr/>
      <dgm:t>
        <a:bodyPr/>
        <a:lstStyle/>
        <a:p>
          <a:endParaRPr lang="en-US"/>
        </a:p>
      </dgm:t>
    </dgm:pt>
    <dgm:pt modelId="{2CD8B1A0-15C6-45B5-BE12-E2390950C712}" type="pres">
      <dgm:prSet presAssocID="{2AD5DB48-D714-44A1-AD96-23C932BA05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28A0E4-02B2-49C1-8BBF-A7EB1FE12842}" type="pres">
      <dgm:prSet presAssocID="{3DD3666B-280A-4072-A588-FB1FBB502B30}" presName="singleCycle" presStyleCnt="0"/>
      <dgm:spPr/>
    </dgm:pt>
    <dgm:pt modelId="{55789993-E40A-40AA-97DD-56A528CE6071}" type="pres">
      <dgm:prSet presAssocID="{3DD3666B-280A-4072-A588-FB1FBB502B30}" presName="singleCenter" presStyleLbl="node1" presStyleIdx="0" presStyleCnt="8" custLinFactNeighborX="-1180" custLinFactNeighborY="-274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12C017C-26B5-4010-9381-E9D4AB8EB8E5}" type="pres">
      <dgm:prSet presAssocID="{05FA7029-8F60-4762-9A64-A9B97B8D1A4C}" presName="Name56" presStyleLbl="parChTrans1D2" presStyleIdx="0" presStyleCnt="7"/>
      <dgm:spPr/>
      <dgm:t>
        <a:bodyPr/>
        <a:lstStyle/>
        <a:p>
          <a:endParaRPr lang="en-US"/>
        </a:p>
      </dgm:t>
    </dgm:pt>
    <dgm:pt modelId="{B4291DA0-ED73-46F9-BE29-05EE01154EEB}" type="pres">
      <dgm:prSet presAssocID="{3018585D-B5A7-4397-830A-21D4F95FFD93}" presName="text0" presStyleLbl="node1" presStyleIdx="1" presStyleCnt="8" custScaleX="199404" custRadScaleRad="102496" custRadScaleInc="5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02C5F-DCB2-4CB1-94B2-381400F59497}" type="pres">
      <dgm:prSet presAssocID="{BB749758-DE28-47CD-9C65-9997B131E621}" presName="Name56" presStyleLbl="parChTrans1D2" presStyleIdx="1" presStyleCnt="7"/>
      <dgm:spPr/>
      <dgm:t>
        <a:bodyPr/>
        <a:lstStyle/>
        <a:p>
          <a:endParaRPr lang="en-US"/>
        </a:p>
      </dgm:t>
    </dgm:pt>
    <dgm:pt modelId="{23857AD7-3410-49CF-80B4-23E54E7C178F}" type="pres">
      <dgm:prSet presAssocID="{90711C53-9A58-4418-93AD-28608854BC2A}" presName="text0" presStyleLbl="node1" presStyleIdx="2" presStyleCnt="8" custScaleX="224596" custRadScaleRad="149498" custRadScaleInc="68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AC05B-A5EB-4246-BE8B-7301FECFCFCB}" type="pres">
      <dgm:prSet presAssocID="{99F1C892-A2A6-4F5A-9843-D3623B4EF396}" presName="Name56" presStyleLbl="parChTrans1D2" presStyleIdx="2" presStyleCnt="7"/>
      <dgm:spPr/>
      <dgm:t>
        <a:bodyPr/>
        <a:lstStyle/>
        <a:p>
          <a:endParaRPr lang="en-US"/>
        </a:p>
      </dgm:t>
    </dgm:pt>
    <dgm:pt modelId="{F6D76989-1CB3-4E24-8D59-4CAD6400F807}" type="pres">
      <dgm:prSet presAssocID="{B66FC3FA-457F-4773-BA1D-E66385D38019}" presName="text0" presStyleLbl="node1" presStyleIdx="3" presStyleCnt="8" custScaleX="168826" custRadScaleRad="163788" custRadScaleInc="-22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97790-6DCC-4D39-BEDF-26E963B80EB3}" type="pres">
      <dgm:prSet presAssocID="{67C770FA-9BBE-4787-B378-280A5D751946}" presName="Name56" presStyleLbl="parChTrans1D2" presStyleIdx="3" presStyleCnt="7"/>
      <dgm:spPr/>
      <dgm:t>
        <a:bodyPr/>
        <a:lstStyle/>
        <a:p>
          <a:endParaRPr lang="en-US"/>
        </a:p>
      </dgm:t>
    </dgm:pt>
    <dgm:pt modelId="{FEB7755F-7A97-40AF-9C53-99254D9C5103}" type="pres">
      <dgm:prSet presAssocID="{EC5CDF85-0308-424A-9B41-9A6BFF9B78E1}" presName="text0" presStyleLbl="node1" presStyleIdx="4" presStyleCnt="8" custScaleX="201439" custRadScaleRad="148114" custRadScaleInc="-98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010FC-3E82-4CA5-A07D-CA820D846B99}" type="pres">
      <dgm:prSet presAssocID="{D40B85B5-6D5A-4553-92D0-DD1E181018DD}" presName="Name56" presStyleLbl="parChTrans1D2" presStyleIdx="4" presStyleCnt="7"/>
      <dgm:spPr/>
      <dgm:t>
        <a:bodyPr/>
        <a:lstStyle/>
        <a:p>
          <a:endParaRPr lang="en-US"/>
        </a:p>
      </dgm:t>
    </dgm:pt>
    <dgm:pt modelId="{E247B431-B926-40B7-8115-C48772C6B840}" type="pres">
      <dgm:prSet presAssocID="{7846BAF5-BA55-497A-A497-18B2B32DDF5D}" presName="text0" presStyleLbl="node1" presStyleIdx="5" presStyleCnt="8" custScaleX="192595" custRadScaleRad="99223" custRadScaleInc="-106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2480A-CBCE-4CC7-88F2-F8B66F300164}" type="pres">
      <dgm:prSet presAssocID="{8F9867A1-8642-454B-8ED7-A7EB123AF84A}" presName="Name56" presStyleLbl="parChTrans1D2" presStyleIdx="5" presStyleCnt="7"/>
      <dgm:spPr/>
      <dgm:t>
        <a:bodyPr/>
        <a:lstStyle/>
        <a:p>
          <a:endParaRPr lang="en-US"/>
        </a:p>
      </dgm:t>
    </dgm:pt>
    <dgm:pt modelId="{1E240261-286D-49F2-801A-8E4B13101C60}" type="pres">
      <dgm:prSet presAssocID="{811F944D-D6CE-4CF2-AA00-FB8638224508}" presName="text0" presStyleLbl="node1" presStyleIdx="6" presStyleCnt="8" custScaleX="221303" custRadScaleRad="147105" custRadScaleInc="-21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F2FBB-A506-4FEE-A95D-98287F73AB30}" type="pres">
      <dgm:prSet presAssocID="{742F3158-0786-4244-91D9-CF9138B56E7D}" presName="Name56" presStyleLbl="parChTrans1D2" presStyleIdx="6" presStyleCnt="7"/>
      <dgm:spPr/>
      <dgm:t>
        <a:bodyPr/>
        <a:lstStyle/>
        <a:p>
          <a:endParaRPr lang="en-US"/>
        </a:p>
      </dgm:t>
    </dgm:pt>
    <dgm:pt modelId="{380122F8-9CAB-4EE0-BF25-C00389B391E0}" type="pres">
      <dgm:prSet presAssocID="{8CFE27B1-AAA2-43E4-98EC-428F4BD72163}" presName="text0" presStyleLbl="node1" presStyleIdx="7" presStyleCnt="8" custScaleX="260965" custRadScaleRad="145026" custRadScaleInc="-72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8B912-E6AA-4B54-A4CA-41A1DEE45F00}" type="presOf" srcId="{7846BAF5-BA55-497A-A497-18B2B32DDF5D}" destId="{E247B431-B926-40B7-8115-C48772C6B840}" srcOrd="0" destOrd="0" presId="urn:microsoft.com/office/officeart/2008/layout/RadialCluster"/>
    <dgm:cxn modelId="{F3A0EB0F-1708-4BE9-8DCA-D43458ACE5CF}" type="presOf" srcId="{3018585D-B5A7-4397-830A-21D4F95FFD93}" destId="{B4291DA0-ED73-46F9-BE29-05EE01154EEB}" srcOrd="0" destOrd="0" presId="urn:microsoft.com/office/officeart/2008/layout/RadialCluster"/>
    <dgm:cxn modelId="{16437616-EC98-447F-A0BB-F75D8C6ADAE9}" srcId="{3DD3666B-280A-4072-A588-FB1FBB502B30}" destId="{3018585D-B5A7-4397-830A-21D4F95FFD93}" srcOrd="0" destOrd="0" parTransId="{05FA7029-8F60-4762-9A64-A9B97B8D1A4C}" sibTransId="{3B170A7C-7930-40D3-8871-90679162899F}"/>
    <dgm:cxn modelId="{2F50A894-CC6D-4000-9F55-76F6367DB9B0}" type="presOf" srcId="{8CFE27B1-AAA2-43E4-98EC-428F4BD72163}" destId="{380122F8-9CAB-4EE0-BF25-C00389B391E0}" srcOrd="0" destOrd="0" presId="urn:microsoft.com/office/officeart/2008/layout/RadialCluster"/>
    <dgm:cxn modelId="{0DAA0258-7612-4751-9165-493870E80258}" type="presOf" srcId="{99F1C892-A2A6-4F5A-9843-D3623B4EF396}" destId="{EFAAC05B-A5EB-4246-BE8B-7301FECFCFCB}" srcOrd="0" destOrd="0" presId="urn:microsoft.com/office/officeart/2008/layout/RadialCluster"/>
    <dgm:cxn modelId="{C95C9485-DAA9-4592-97EF-B76A392538FF}" type="presOf" srcId="{B66FC3FA-457F-4773-BA1D-E66385D38019}" destId="{F6D76989-1CB3-4E24-8D59-4CAD6400F807}" srcOrd="0" destOrd="0" presId="urn:microsoft.com/office/officeart/2008/layout/RadialCluster"/>
    <dgm:cxn modelId="{94AAA5CD-862D-4450-B846-7E9566BEE04C}" type="presOf" srcId="{EC5CDF85-0308-424A-9B41-9A6BFF9B78E1}" destId="{FEB7755F-7A97-40AF-9C53-99254D9C5103}" srcOrd="0" destOrd="0" presId="urn:microsoft.com/office/officeart/2008/layout/RadialCluster"/>
    <dgm:cxn modelId="{5FCFC14E-A774-4809-8EF8-9FD9D5A9DDD4}" srcId="{3DD3666B-280A-4072-A588-FB1FBB502B30}" destId="{B66FC3FA-457F-4773-BA1D-E66385D38019}" srcOrd="2" destOrd="0" parTransId="{99F1C892-A2A6-4F5A-9843-D3623B4EF396}" sibTransId="{7ADBE6DF-9CF0-4898-A693-D4E2DECDA3AF}"/>
    <dgm:cxn modelId="{17413505-D733-48CC-81FA-50AE228F150E}" srcId="{3DD3666B-280A-4072-A588-FB1FBB502B30}" destId="{811F944D-D6CE-4CF2-AA00-FB8638224508}" srcOrd="5" destOrd="0" parTransId="{8F9867A1-8642-454B-8ED7-A7EB123AF84A}" sibTransId="{CA632D21-F185-45F1-A849-B8C120F84F4B}"/>
    <dgm:cxn modelId="{8688EC73-EAA1-4A32-B7E4-BB4976988094}" srcId="{3DD3666B-280A-4072-A588-FB1FBB502B30}" destId="{8CFE27B1-AAA2-43E4-98EC-428F4BD72163}" srcOrd="6" destOrd="0" parTransId="{742F3158-0786-4244-91D9-CF9138B56E7D}" sibTransId="{AAC47A12-5529-453C-84C0-4B5C41F79DA2}"/>
    <dgm:cxn modelId="{D5075E79-5AB2-40D6-81CF-D2EE1E4F31AD}" type="presOf" srcId="{67C770FA-9BBE-4787-B378-280A5D751946}" destId="{6BE97790-6DCC-4D39-BEDF-26E963B80EB3}" srcOrd="0" destOrd="0" presId="urn:microsoft.com/office/officeart/2008/layout/RadialCluster"/>
    <dgm:cxn modelId="{4AF29926-DB33-4969-9AF8-B98D369C48B7}" srcId="{3DD3666B-280A-4072-A588-FB1FBB502B30}" destId="{EC5CDF85-0308-424A-9B41-9A6BFF9B78E1}" srcOrd="3" destOrd="0" parTransId="{67C770FA-9BBE-4787-B378-280A5D751946}" sibTransId="{7156C078-7944-4578-98B8-8DB6B46C7110}"/>
    <dgm:cxn modelId="{07E96902-6071-4F1B-A6EF-AD9DAC744001}" type="presOf" srcId="{D40B85B5-6D5A-4553-92D0-DD1E181018DD}" destId="{D6E010FC-3E82-4CA5-A07D-CA820D846B99}" srcOrd="0" destOrd="0" presId="urn:microsoft.com/office/officeart/2008/layout/RadialCluster"/>
    <dgm:cxn modelId="{743ACBB4-B8D1-4C20-9ACC-33CB7A2D7501}" srcId="{2AD5DB48-D714-44A1-AD96-23C932BA0598}" destId="{3DD3666B-280A-4072-A588-FB1FBB502B30}" srcOrd="0" destOrd="0" parTransId="{611585DE-ACD1-4B8D-B003-06527EA78CDC}" sibTransId="{B5905DEA-3CC3-4A76-B990-AE3CA2D94BE6}"/>
    <dgm:cxn modelId="{5E337099-B094-4D15-9709-7D34227A4AA0}" type="presOf" srcId="{8F9867A1-8642-454B-8ED7-A7EB123AF84A}" destId="{D072480A-CBCE-4CC7-88F2-F8B66F300164}" srcOrd="0" destOrd="0" presId="urn:microsoft.com/office/officeart/2008/layout/RadialCluster"/>
    <dgm:cxn modelId="{BDE0B76A-9366-44C3-B843-0B510A46ABA2}" type="presOf" srcId="{BB749758-DE28-47CD-9C65-9997B131E621}" destId="{FC002C5F-DCB2-4CB1-94B2-381400F59497}" srcOrd="0" destOrd="0" presId="urn:microsoft.com/office/officeart/2008/layout/RadialCluster"/>
    <dgm:cxn modelId="{8816EC28-C41C-4071-8B00-B03922DF1BB5}" type="presOf" srcId="{811F944D-D6CE-4CF2-AA00-FB8638224508}" destId="{1E240261-286D-49F2-801A-8E4B13101C60}" srcOrd="0" destOrd="0" presId="urn:microsoft.com/office/officeart/2008/layout/RadialCluster"/>
    <dgm:cxn modelId="{B759F6D3-BFEB-4D5E-9ED9-81E7DEE1D42C}" srcId="{3DD3666B-280A-4072-A588-FB1FBB502B30}" destId="{7846BAF5-BA55-497A-A497-18B2B32DDF5D}" srcOrd="4" destOrd="0" parTransId="{D40B85B5-6D5A-4553-92D0-DD1E181018DD}" sibTransId="{A2C2A3D7-7EA4-4350-969F-8633B9FAFAFC}"/>
    <dgm:cxn modelId="{8E083EB9-8573-4F42-BDBA-13D77CA318E6}" srcId="{3DD3666B-280A-4072-A588-FB1FBB502B30}" destId="{1150B51E-5A88-405E-8905-ECDA330767C5}" srcOrd="9" destOrd="0" parTransId="{DC242633-2B96-48D5-9183-52BDE599C25A}" sibTransId="{A9FEAB02-B08F-4A27-A787-52B9196FFB3F}"/>
    <dgm:cxn modelId="{012E169F-227F-4FA5-82D0-BB06D8D16BE0}" type="presOf" srcId="{742F3158-0786-4244-91D9-CF9138B56E7D}" destId="{5D4F2FBB-A506-4FEE-A95D-98287F73AB30}" srcOrd="0" destOrd="0" presId="urn:microsoft.com/office/officeart/2008/layout/RadialCluster"/>
    <dgm:cxn modelId="{2B1AAF98-261A-4FF0-B2AA-48B627448E03}" type="presOf" srcId="{3DD3666B-280A-4072-A588-FB1FBB502B30}" destId="{55789993-E40A-40AA-97DD-56A528CE6071}" srcOrd="0" destOrd="0" presId="urn:microsoft.com/office/officeart/2008/layout/RadialCluster"/>
    <dgm:cxn modelId="{5001E4B6-D830-4EC2-9C56-6898452DE69F}" srcId="{3DD3666B-280A-4072-A588-FB1FBB502B30}" destId="{FF262895-7F4C-47E3-8603-16E1E61FCA7C}" srcOrd="8" destOrd="0" parTransId="{F38AA37A-A2A8-4EDD-93DE-FAFFA8EE1C2F}" sibTransId="{3B29BC3E-1D19-4FC9-8DAF-02E2265CAD21}"/>
    <dgm:cxn modelId="{0AF7131A-B7E5-464D-A83D-C4DE8567E63C}" srcId="{3DD3666B-280A-4072-A588-FB1FBB502B30}" destId="{AA1D9FDB-BCF1-48F8-B43D-3B022A1DE175}" srcOrd="7" destOrd="0" parTransId="{68CB516B-58F4-4428-8960-D046777C2392}" sibTransId="{D7D799B3-FAAC-4144-A393-450940B21FFF}"/>
    <dgm:cxn modelId="{3BB1CA77-B780-4AED-A27D-DFF9D1BB08AB}" type="presOf" srcId="{90711C53-9A58-4418-93AD-28608854BC2A}" destId="{23857AD7-3410-49CF-80B4-23E54E7C178F}" srcOrd="0" destOrd="0" presId="urn:microsoft.com/office/officeart/2008/layout/RadialCluster"/>
    <dgm:cxn modelId="{D5EF0F2A-D5BC-459F-9AA6-845F5F3C0623}" type="presOf" srcId="{05FA7029-8F60-4762-9A64-A9B97B8D1A4C}" destId="{C12C017C-26B5-4010-9381-E9D4AB8EB8E5}" srcOrd="0" destOrd="0" presId="urn:microsoft.com/office/officeart/2008/layout/RadialCluster"/>
    <dgm:cxn modelId="{EB541D87-EEAB-4D2C-915F-04A55C5F2D54}" type="presOf" srcId="{2AD5DB48-D714-44A1-AD96-23C932BA0598}" destId="{2CD8B1A0-15C6-45B5-BE12-E2390950C712}" srcOrd="0" destOrd="0" presId="urn:microsoft.com/office/officeart/2008/layout/RadialCluster"/>
    <dgm:cxn modelId="{1B42B305-314B-4C0B-B345-E2C9BFB08555}" srcId="{3DD3666B-280A-4072-A588-FB1FBB502B30}" destId="{90711C53-9A58-4418-93AD-28608854BC2A}" srcOrd="1" destOrd="0" parTransId="{BB749758-DE28-47CD-9C65-9997B131E621}" sibTransId="{7E3B4D27-59AD-4B4B-85F5-D9106181197D}"/>
    <dgm:cxn modelId="{61EC431A-8187-4A00-9349-6D8B4D9DA1C9}" type="presParOf" srcId="{2CD8B1A0-15C6-45B5-BE12-E2390950C712}" destId="{2C28A0E4-02B2-49C1-8BBF-A7EB1FE12842}" srcOrd="0" destOrd="0" presId="urn:microsoft.com/office/officeart/2008/layout/RadialCluster"/>
    <dgm:cxn modelId="{EAB408FD-B0C3-4569-9149-E3F8855688A2}" type="presParOf" srcId="{2C28A0E4-02B2-49C1-8BBF-A7EB1FE12842}" destId="{55789993-E40A-40AA-97DD-56A528CE6071}" srcOrd="0" destOrd="0" presId="urn:microsoft.com/office/officeart/2008/layout/RadialCluster"/>
    <dgm:cxn modelId="{8EA5D6ED-7698-413B-AE7A-D37995687CD5}" type="presParOf" srcId="{2C28A0E4-02B2-49C1-8BBF-A7EB1FE12842}" destId="{C12C017C-26B5-4010-9381-E9D4AB8EB8E5}" srcOrd="1" destOrd="0" presId="urn:microsoft.com/office/officeart/2008/layout/RadialCluster"/>
    <dgm:cxn modelId="{2C672C37-0965-4512-9F9F-B6857F8FD2F9}" type="presParOf" srcId="{2C28A0E4-02B2-49C1-8BBF-A7EB1FE12842}" destId="{B4291DA0-ED73-46F9-BE29-05EE01154EEB}" srcOrd="2" destOrd="0" presId="urn:microsoft.com/office/officeart/2008/layout/RadialCluster"/>
    <dgm:cxn modelId="{FEC85637-41EF-400B-ADCE-24D9E122EE3E}" type="presParOf" srcId="{2C28A0E4-02B2-49C1-8BBF-A7EB1FE12842}" destId="{FC002C5F-DCB2-4CB1-94B2-381400F59497}" srcOrd="3" destOrd="0" presId="urn:microsoft.com/office/officeart/2008/layout/RadialCluster"/>
    <dgm:cxn modelId="{83A16B9B-72A4-44A9-B119-816EE639E074}" type="presParOf" srcId="{2C28A0E4-02B2-49C1-8BBF-A7EB1FE12842}" destId="{23857AD7-3410-49CF-80B4-23E54E7C178F}" srcOrd="4" destOrd="0" presId="urn:microsoft.com/office/officeart/2008/layout/RadialCluster"/>
    <dgm:cxn modelId="{53FADEBF-23EE-4EBC-A323-0CE67F3DD317}" type="presParOf" srcId="{2C28A0E4-02B2-49C1-8BBF-A7EB1FE12842}" destId="{EFAAC05B-A5EB-4246-BE8B-7301FECFCFCB}" srcOrd="5" destOrd="0" presId="urn:microsoft.com/office/officeart/2008/layout/RadialCluster"/>
    <dgm:cxn modelId="{5DBA0A78-537D-4C7E-9093-DB03A93A9815}" type="presParOf" srcId="{2C28A0E4-02B2-49C1-8BBF-A7EB1FE12842}" destId="{F6D76989-1CB3-4E24-8D59-4CAD6400F807}" srcOrd="6" destOrd="0" presId="urn:microsoft.com/office/officeart/2008/layout/RadialCluster"/>
    <dgm:cxn modelId="{C0D382DF-AC3A-4871-9EDD-963D662CE50F}" type="presParOf" srcId="{2C28A0E4-02B2-49C1-8BBF-A7EB1FE12842}" destId="{6BE97790-6DCC-4D39-BEDF-26E963B80EB3}" srcOrd="7" destOrd="0" presId="urn:microsoft.com/office/officeart/2008/layout/RadialCluster"/>
    <dgm:cxn modelId="{E98E99A2-9BE4-45EC-AA0E-A361D09949F8}" type="presParOf" srcId="{2C28A0E4-02B2-49C1-8BBF-A7EB1FE12842}" destId="{FEB7755F-7A97-40AF-9C53-99254D9C5103}" srcOrd="8" destOrd="0" presId="urn:microsoft.com/office/officeart/2008/layout/RadialCluster"/>
    <dgm:cxn modelId="{2498EA51-3FE6-410F-B21F-6299A8C473A9}" type="presParOf" srcId="{2C28A0E4-02B2-49C1-8BBF-A7EB1FE12842}" destId="{D6E010FC-3E82-4CA5-A07D-CA820D846B99}" srcOrd="9" destOrd="0" presId="urn:microsoft.com/office/officeart/2008/layout/RadialCluster"/>
    <dgm:cxn modelId="{C8F4382C-E01A-4B5E-82A1-800ED8450F95}" type="presParOf" srcId="{2C28A0E4-02B2-49C1-8BBF-A7EB1FE12842}" destId="{E247B431-B926-40B7-8115-C48772C6B840}" srcOrd="10" destOrd="0" presId="urn:microsoft.com/office/officeart/2008/layout/RadialCluster"/>
    <dgm:cxn modelId="{6B31981E-D721-4394-AF55-13D709CD4117}" type="presParOf" srcId="{2C28A0E4-02B2-49C1-8BBF-A7EB1FE12842}" destId="{D072480A-CBCE-4CC7-88F2-F8B66F300164}" srcOrd="11" destOrd="0" presId="urn:microsoft.com/office/officeart/2008/layout/RadialCluster"/>
    <dgm:cxn modelId="{9AE10A3C-60C5-46E7-898B-68FEC8E56A25}" type="presParOf" srcId="{2C28A0E4-02B2-49C1-8BBF-A7EB1FE12842}" destId="{1E240261-286D-49F2-801A-8E4B13101C60}" srcOrd="12" destOrd="0" presId="urn:microsoft.com/office/officeart/2008/layout/RadialCluster"/>
    <dgm:cxn modelId="{8C6B7096-B9C3-438D-A9DE-9B2DA63F759E}" type="presParOf" srcId="{2C28A0E4-02B2-49C1-8BBF-A7EB1FE12842}" destId="{5D4F2FBB-A506-4FEE-A95D-98287F73AB30}" srcOrd="13" destOrd="0" presId="urn:microsoft.com/office/officeart/2008/layout/RadialCluster"/>
    <dgm:cxn modelId="{36D2104D-9163-4DEA-84C1-C2B2F325146C}" type="presParOf" srcId="{2C28A0E4-02B2-49C1-8BBF-A7EB1FE12842}" destId="{380122F8-9CAB-4EE0-BF25-C00389B391E0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6F4E8-9666-4639-B53D-BEAE413CB7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3A5E-831E-44E9-9369-2240D6847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1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1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91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0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95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39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97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9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0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9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57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5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311" y="2571751"/>
            <a:ext cx="5726438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726" y="1350110"/>
            <a:ext cx="6070024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E920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12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4DB05613-D0E8-46FD-856A-ADC6FBAA3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730" y="2326222"/>
            <a:ext cx="1097838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28" y="128470"/>
            <a:ext cx="6184553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28" y="1350110"/>
            <a:ext cx="6184553" cy="35122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13" y="433880"/>
            <a:ext cx="4924736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013" y="1044706"/>
            <a:ext cx="4924736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24" y="128479"/>
            <a:ext cx="5955494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59" y="1481109"/>
            <a:ext cx="3030141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59" y="1960939"/>
            <a:ext cx="3030141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005" y="1481109"/>
            <a:ext cx="3031331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29005" y="1960939"/>
            <a:ext cx="3031331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5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1" y="204797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5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E04209-DEBC-40FA-987E-F4B99B2DC4D2}"/>
              </a:ext>
            </a:extLst>
          </p:cNvPr>
          <p:cNvSpPr txBox="1"/>
          <p:nvPr userDrawn="1"/>
        </p:nvSpPr>
        <p:spPr>
          <a:xfrm>
            <a:off x="-6862" y="5213747"/>
            <a:ext cx="6292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9387" y="2530021"/>
            <a:ext cx="3908613" cy="1374345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Supakarn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Chamni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Taksina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Chuanasa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Sornkanok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Vimolmangkang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 Ph.D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49897" y="756952"/>
            <a:ext cx="5521530" cy="144280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txBody>
          <a:bodyPr anchor="ctr">
            <a:norm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Social Media to Motivate Academic Inquiry and Discussion for Developing of Critical Thinking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7077" y="4021397"/>
            <a:ext cx="54882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Pharmaceutical Sciences </a:t>
            </a:r>
          </a:p>
          <a:p>
            <a:pPr algn="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Chulalongkorn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University, Thailand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2879" y="4549783"/>
            <a:ext cx="4147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Forum Asia 2018, Taiwan, May 23-25, 2018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5" y="3793390"/>
            <a:ext cx="991159" cy="130652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7344" y="52909"/>
            <a:ext cx="1385571" cy="1374344"/>
            <a:chOff x="1517899" y="1502815"/>
            <a:chExt cx="1627053" cy="1570216"/>
          </a:xfrm>
          <a:solidFill>
            <a:schemeClr val="bg1"/>
          </a:solidFill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CF2C86F-4B03-4E7E-B02B-A3B909E0D3D9}"/>
                </a:ext>
              </a:extLst>
            </p:cNvPr>
            <p:cNvSpPr/>
            <p:nvPr/>
          </p:nvSpPr>
          <p:spPr>
            <a:xfrm>
              <a:off x="1517899" y="1502815"/>
              <a:ext cx="1627053" cy="1570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4F8700C-203E-43D6-8880-5D1066F5E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468" y="1746969"/>
              <a:ext cx="1075915" cy="113115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833020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about </a:t>
              </a:r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nline discussion </a:t>
              </a:r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critical thinking 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94992" y="1197405"/>
            <a:ext cx="37975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Guiller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2008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found in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condition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preferred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mode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Cheong, 2008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showed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attitudes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however  guides on designing good questions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recommended to foster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skills in this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992" y="4204781"/>
            <a:ext cx="606801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Guiller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Durndell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A. and Ross, A. (2008) Peer interaction and critical thinking: Face-to-face or online discussion?, 18, 187-200.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Cheong, C-M. and Cheong W-S. (2008) Online discussion and critical thinking skills: A case study in a Singapore secondary school. Australasian Journal of Educational Technology, 24, 556-573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4992" y="4098800"/>
            <a:ext cx="3817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086" y="1182685"/>
            <a:ext cx="1781917" cy="1232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942" y="2622648"/>
            <a:ext cx="1968203" cy="1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lumMod val="95000"/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methodology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2554" r="2338" b="5766"/>
          <a:stretch/>
        </p:blipFill>
        <p:spPr>
          <a:xfrm>
            <a:off x="3887115" y="3251060"/>
            <a:ext cx="2901395" cy="137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7452" b="25169"/>
          <a:stretch/>
        </p:blipFill>
        <p:spPr>
          <a:xfrm>
            <a:off x="3887115" y="1716360"/>
            <a:ext cx="2901394" cy="1466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194" y="1197405"/>
            <a:ext cx="36649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To motivate students to practice their 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skill by using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discussion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forum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To guide students how to enhance their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skill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 asking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open-ended questions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 Graduate students of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Department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Pharmacognosy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Pharmaceutical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botany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Consecutive 2 semesters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lumMod val="95000"/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 discussion </a:t>
              </a:r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platform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79876" y="1925252"/>
            <a:ext cx="3664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Every students have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acebook account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 chance of daily use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Convenience and accustom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Free of charge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Acceptable feature to be integrated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229" y="1380507"/>
            <a:ext cx="2443279" cy="931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345" y="2419045"/>
            <a:ext cx="1866900" cy="1104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4719" t="-6378" r="22268" b="6378"/>
          <a:stretch/>
        </p:blipFill>
        <p:spPr>
          <a:xfrm>
            <a:off x="4229603" y="4324350"/>
            <a:ext cx="1147484" cy="819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229" y="3673617"/>
            <a:ext cx="2314575" cy="847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92" y="1190450"/>
            <a:ext cx="2048485" cy="766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5476" y="3440409"/>
            <a:ext cx="1447048" cy="14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Hypothesis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22194" y="1197405"/>
            <a:ext cx="36649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suitable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discussion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platform would reduce personal barrier such as peer pressure and background knowledge which inhibits 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development in participants</a:t>
            </a:r>
          </a:p>
          <a:p>
            <a:pPr marL="342900" indent="-342900">
              <a:buAutoNum type="arabi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Using suitable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discussion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 would encourage participants to 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critically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by ask question, discussion, analyzes content and get to point of conclusion</a:t>
            </a:r>
          </a:p>
          <a:p>
            <a:pPr marL="342900" indent="-342900">
              <a:buAutoNum type="arabi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discussion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would provide freedom and comfortable zone of individual thinking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053" t="10307" r="23280" b="10307"/>
          <a:stretch/>
        </p:blipFill>
        <p:spPr>
          <a:xfrm>
            <a:off x="4345230" y="2113635"/>
            <a:ext cx="1908814" cy="1527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345230" y="140693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5146932" y="1776264"/>
            <a:ext cx="305410" cy="3054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5109875" y="3698640"/>
            <a:ext cx="305410" cy="3054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99650" y="4006741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5147250" y="4365920"/>
            <a:ext cx="305410" cy="3054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19681" y="4695194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Creativity and new knowledge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16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methodology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22194" y="1350110"/>
            <a:ext cx="45811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face-to-face </a:t>
            </a:r>
            <a:r>
              <a:rPr lang="en-US" sz="1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</a:t>
            </a:r>
            <a:r>
              <a:rPr lang="en-US" sz="1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ll participant must ask at least 3 question</a:t>
            </a:r>
            <a:r>
              <a:rPr lang="en-US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</a:t>
            </a:r>
            <a:r>
              <a:rPr lang="en-US" sz="1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 class</a:t>
            </a:r>
            <a:endParaRPr lang="th-TH" sz="1400" dirty="0" smtClean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</a:t>
            </a:r>
            <a:r>
              <a:rPr lang="en-US" sz="1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uestionnaire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Semester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pen-ended question practice</a:t>
            </a:r>
            <a:r>
              <a:rPr lang="en-US" sz="1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face-to-face in combination with online discussion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all </a:t>
            </a:r>
            <a:r>
              <a:rPr lang="en-US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participant must ask at least 3 </a:t>
            </a:r>
            <a:r>
              <a:rPr lang="en-US" sz="1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questions </a:t>
            </a:r>
            <a:r>
              <a:rPr lang="en-US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 class</a:t>
            </a:r>
            <a:endParaRPr lang="th-TH" sz="14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questionnaire </a:t>
            </a:r>
          </a:p>
          <a:p>
            <a:endParaRPr lang="en-US" sz="14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Data collection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Number of question</a:t>
            </a:r>
            <a:endParaRPr lang="th-TH" sz="14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Type of question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50" y="1350110"/>
            <a:ext cx="1974859" cy="1655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345" y="3105150"/>
            <a:ext cx="1970327" cy="18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410" y="618358"/>
            <a:ext cx="1078041" cy="1063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9" y="101291"/>
            <a:ext cx="5967736" cy="453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58" y="2449329"/>
            <a:ext cx="3545906" cy="733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33" y="3213280"/>
            <a:ext cx="3308560" cy="117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8873" b="44461"/>
          <a:stretch/>
        </p:blipFill>
        <p:spPr>
          <a:xfrm>
            <a:off x="126169" y="592114"/>
            <a:ext cx="3521998" cy="1786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1799" y="1745707"/>
            <a:ext cx="3288020" cy="30887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133" y="4818795"/>
            <a:ext cx="5639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https://www.facebook.com/groups/534849106594941/</a:t>
            </a:r>
          </a:p>
        </p:txBody>
      </p:sp>
    </p:spTree>
    <p:extLst>
      <p:ext uri="{BB962C8B-B14F-4D97-AF65-F5344CB8AC3E}">
        <p14:creationId xmlns:p14="http://schemas.microsoft.com/office/powerpoint/2010/main" val="16055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3" y="54914"/>
            <a:ext cx="5967736" cy="453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133" y="4818795"/>
            <a:ext cx="5639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https://www.facebook.com/groups/534849106594941/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9396" r="15500" b="80724"/>
          <a:stretch/>
        </p:blipFill>
        <p:spPr>
          <a:xfrm>
            <a:off x="3521576" y="585734"/>
            <a:ext cx="3206805" cy="808529"/>
          </a:xfrm>
          <a:prstGeom prst="rect">
            <a:avLst/>
          </a:prstGeom>
          <a:ln w="50800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4133" y="1211426"/>
            <a:ext cx="3228794" cy="317178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279" y="1466003"/>
            <a:ext cx="2585728" cy="330542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526" y="1716685"/>
            <a:ext cx="2503266" cy="327066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68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 and discussion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94992" y="1197405"/>
            <a:ext cx="4161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Semester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1: face-to-face 9 seminars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2: face-to-face and Facebook 6 seminar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73" y="1808225"/>
            <a:ext cx="4803345" cy="31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 and discussion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41524"/>
              </p:ext>
            </p:extLst>
          </p:nvPr>
        </p:nvGraphicFramePr>
        <p:xfrm>
          <a:off x="567790" y="1197405"/>
          <a:ext cx="5915310" cy="376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770"/>
                <a:gridCol w="1971770"/>
                <a:gridCol w="19717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Condition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Face-to-face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Face-to-face</a:t>
                      </a:r>
                      <a:r>
                        <a:rPr lang="en-US" sz="1400" baseline="0" dirty="0" smtClean="0"/>
                        <a:t> and Facebook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Participant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 persons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19 persons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Seminar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number</a:t>
                      </a:r>
                      <a:r>
                        <a:rPr lang="en-US" sz="1400" baseline="0" dirty="0" smtClean="0"/>
                        <a:t> of question each week in classroom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of discussion in classroom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of online discussion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Close ended question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 ended question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6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 and discussion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1" y="2246212"/>
            <a:ext cx="874742" cy="1068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55" y="2319633"/>
            <a:ext cx="795081" cy="9162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9651" y="3395425"/>
            <a:ext cx="28052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Open ended </a:t>
            </a:r>
          </a:p>
          <a:p>
            <a:r>
              <a:rPr lang="en-US" sz="1400" b="1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question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16.88%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6200000">
            <a:off x="445104" y="3833606"/>
            <a:ext cx="245371" cy="120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1837474" y="3825854"/>
            <a:ext cx="245371" cy="120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08" y="1664856"/>
            <a:ext cx="2829092" cy="16342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26410" y="1344387"/>
            <a:ext cx="186301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classroom question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4410" y="3456406"/>
            <a:ext cx="118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Average</a:t>
            </a:r>
          </a:p>
          <a:p>
            <a:r>
              <a:rPr lang="en-US" sz="12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 per</a:t>
            </a:r>
          </a:p>
          <a:p>
            <a:r>
              <a:rPr lang="en-US" sz="1200" b="1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person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6.13%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67349" y="3470706"/>
            <a:ext cx="1301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Average</a:t>
            </a:r>
          </a:p>
          <a:p>
            <a:r>
              <a:rPr lang="en-US" sz="12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 per</a:t>
            </a:r>
          </a:p>
          <a:p>
            <a:r>
              <a:rPr lang="en-US" sz="1200" b="1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week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23.40%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3795036" y="4044430"/>
            <a:ext cx="245371" cy="120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5149282" y="4033527"/>
            <a:ext cx="245371" cy="120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17128" y="3379386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Close ended </a:t>
            </a:r>
          </a:p>
          <a:p>
            <a:r>
              <a:rPr lang="en-US" sz="1400" b="1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question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25.71%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4456" y="1642791"/>
            <a:ext cx="2443105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 of in classroom question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429000" y="1471789"/>
            <a:ext cx="0" cy="3365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2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07" y="3029865"/>
            <a:ext cx="4247436" cy="1985165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Graduate Program </a:t>
            </a:r>
            <a:endParaRPr lang="th-T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Department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Pharmacognosy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h-T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Pharmaceutical botany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Pharmaceutical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Chulalongkorn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University, Bangkok, Thailand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67790" y="128470"/>
            <a:ext cx="6220719" cy="763525"/>
          </a:xfrm>
          <a:prstGeom prst="round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team and participant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2194" y="45260"/>
            <a:ext cx="1036787" cy="91623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92" y="182161"/>
            <a:ext cx="616431" cy="62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13" r="27733"/>
          <a:stretch/>
        </p:blipFill>
        <p:spPr>
          <a:xfrm>
            <a:off x="135452" y="1347943"/>
            <a:ext cx="4362483" cy="1459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58" y="3034449"/>
            <a:ext cx="913180" cy="9131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52" y="4033234"/>
            <a:ext cx="921686" cy="9817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65" y="3858105"/>
            <a:ext cx="924015" cy="1232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643" y="2584571"/>
            <a:ext cx="921637" cy="1228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6050" y="1318245"/>
            <a:ext cx="916230" cy="12216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06431" y="1350110"/>
            <a:ext cx="140909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Asst. Prof.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Supakarn 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Asst. Prof.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Taksina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Chuanasa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Prof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Sornkanok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Vimolmangkang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Surveys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59642"/>
              </p:ext>
            </p:extLst>
          </p:nvPr>
        </p:nvGraphicFramePr>
        <p:xfrm>
          <a:off x="222195" y="1350110"/>
          <a:ext cx="6260907" cy="3230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6969"/>
                <a:gridCol w="2086969"/>
                <a:gridCol w="20869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Condition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Face-to-face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Face-to-face</a:t>
                      </a:r>
                      <a:r>
                        <a:rPr lang="en-US" sz="1400" baseline="0" dirty="0" smtClean="0"/>
                        <a:t> and Facebook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Why</a:t>
                      </a:r>
                      <a:r>
                        <a:rPr lang="en-US" sz="1400" baseline="0" dirty="0" smtClean="0"/>
                        <a:t> do you not ask question?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Worry about</a:t>
                      </a:r>
                      <a:r>
                        <a:rPr lang="en-US" sz="1400" baseline="0" dirty="0" smtClean="0"/>
                        <a:t> friendship</a:t>
                      </a:r>
                    </a:p>
                    <a:p>
                      <a:r>
                        <a:rPr lang="en-US" sz="1400" baseline="0" dirty="0" smtClean="0"/>
                        <a:t>Worry that friend can not answer their question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Don’t under</a:t>
                      </a:r>
                      <a:r>
                        <a:rPr lang="en-US" sz="1400" baseline="0" dirty="0" smtClean="0"/>
                        <a:t>stand seminar content 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Why</a:t>
                      </a:r>
                      <a:r>
                        <a:rPr lang="en-US" sz="1400" baseline="0" dirty="0" smtClean="0"/>
                        <a:t> do you ask question?</a:t>
                      </a:r>
                      <a:endParaRPr lang="en-US" sz="1400" dirty="0" smtClean="0"/>
                    </a:p>
                    <a:p>
                      <a:r>
                        <a:rPr lang="en-US" sz="1400" baseline="0" dirty="0" smtClean="0"/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Interesting in </a:t>
                      </a:r>
                      <a:r>
                        <a:rPr lang="en-US" sz="1400" baseline="0" dirty="0" smtClean="0"/>
                        <a:t>seminar content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Interesting in </a:t>
                      </a:r>
                      <a:r>
                        <a:rPr lang="en-US" sz="1400" baseline="0" dirty="0" smtClean="0"/>
                        <a:t>seminar content </a:t>
                      </a:r>
                      <a:endParaRPr lang="en-US" sz="1400" dirty="0" smtClean="0"/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What is the best way to encourage</a:t>
                      </a:r>
                      <a:r>
                        <a:rPr lang="en-US" sz="1400" baseline="0" dirty="0" smtClean="0"/>
                        <a:t> you to ask question?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Rule</a:t>
                      </a:r>
                      <a:r>
                        <a:rPr lang="en-US" sz="1400" baseline="0" dirty="0" smtClean="0"/>
                        <a:t> and points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Practice with friends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What</a:t>
                      </a:r>
                      <a:r>
                        <a:rPr lang="en-US" sz="1400" baseline="0" dirty="0" smtClean="0"/>
                        <a:t> type of question should be ask in seminar?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Opinion and knowledge sharing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Explain</a:t>
                      </a:r>
                      <a:r>
                        <a:rPr lang="en-US" sz="1400" baseline="0" dirty="0" smtClean="0"/>
                        <a:t> for more understanding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0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74900" y="1197405"/>
            <a:ext cx="618167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of Social Media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 Facebook can change participant learning behavior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discussion can motivate question and discussion activity in classroom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discussion allows participant to have freedom of thought and enhance critical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discussion reduces classroom pressure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Asking question helps for enhancing critical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enough time for asking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 using online discussion is the key to improving critical thinking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is the key facilitator to create active learning environment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Acknowledgements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pic>
        <p:nvPicPr>
          <p:cNvPr id="4098" name="Picture 2" descr="Aller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1" y="1301500"/>
            <a:ext cx="3884502" cy="6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4F8700C-203E-43D6-8880-5D1066F5EA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8" y="2242808"/>
            <a:ext cx="908534" cy="972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705" y="2471922"/>
            <a:ext cx="2943225" cy="895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-774" t="5447" r="774" b="18199"/>
          <a:stretch/>
        </p:blipFill>
        <p:spPr>
          <a:xfrm>
            <a:off x="3734410" y="3487980"/>
            <a:ext cx="2970885" cy="1305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44" y="3487980"/>
            <a:ext cx="3581705" cy="1305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9422" y="2105178"/>
            <a:ext cx="1247570" cy="124757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6907" y="1282140"/>
            <a:ext cx="2908388" cy="10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67790" y="2233798"/>
            <a:ext cx="5609900" cy="22905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71648" y="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lumMod val="95000"/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Critical thinking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24709" y="1197405"/>
            <a:ext cx="6211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Thinking critically can be defined as rationally deciding what to do or believe (Blair, 1983; Ennis, 1981; Hitchcock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1983, Norris, 1985)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615" y="4709620"/>
            <a:ext cx="64570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Norris S. P. (1985) Synthesis of research on critical thinking. Educational leadership, 42, 40-45.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4992" y="4709620"/>
            <a:ext cx="3817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18254" y="2330698"/>
            <a:ext cx="751284" cy="20735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39729" y="2342692"/>
            <a:ext cx="4485255" cy="4581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 of many consideration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39730" y="2858362"/>
            <a:ext cx="2041975" cy="4581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ideal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39730" y="3938595"/>
            <a:ext cx="4485255" cy="4581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think critically, one must have knowledge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50750" y="3411228"/>
            <a:ext cx="2194680" cy="4581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Having critical spirit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48048" y="3413556"/>
            <a:ext cx="2176937" cy="4581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Sensitive to content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85620" y="2859828"/>
            <a:ext cx="2339365" cy="4581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 reason behind conclusion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lumMod val="95000"/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 for thinking critically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89637896"/>
              </p:ext>
            </p:extLst>
          </p:nvPr>
        </p:nvGraphicFramePr>
        <p:xfrm>
          <a:off x="394991" y="1350109"/>
          <a:ext cx="6088109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23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lumMod val="95000"/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Enhancing thinking skill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94992" y="4556915"/>
            <a:ext cx="62542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Pithers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R. T. and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Soden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(2000) Critical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thinking in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education: a review, Educational Research, 42:3,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237-249</a:t>
            </a:r>
          </a:p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 http://www.vanderkaap.org/histoforum/images/bloom.jpg 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verkregen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21-4-2013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4992" y="4404210"/>
            <a:ext cx="3817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57" y="2520879"/>
            <a:ext cx="2640788" cy="154045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996745" y="3176925"/>
            <a:ext cx="458115" cy="458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415" y="2186276"/>
            <a:ext cx="2983602" cy="19812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7790" y="1448797"/>
            <a:ext cx="5762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 </a:t>
            </a:r>
            <a:r>
              <a:rPr lang="en-US" sz="160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domain-general thinking </a:t>
            </a:r>
            <a:r>
              <a:rPr lang="en-US" sz="1600" dirty="0" smtClean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critically promotes creativity and new knowledge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2194" y="45260"/>
            <a:ext cx="1036787" cy="91623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5" name="Rounded Rectangle 4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lumMod val="95000"/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Cognitive 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skills </a:t>
              </a:r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 for future 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pic>
        <p:nvPicPr>
          <p:cNvPr id="1028" name="Picture 4" descr="http://philosophy.hku.hk/think/critical/top-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/>
          <a:stretch/>
        </p:blipFill>
        <p:spPr bwMode="auto">
          <a:xfrm>
            <a:off x="815115" y="2176580"/>
            <a:ext cx="5362575" cy="20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992" y="4856941"/>
            <a:ext cx="63303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"The Future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Jobs” World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Forum,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0987" y="2493170"/>
            <a:ext cx="2398519" cy="548640"/>
          </a:xfrm>
          <a:prstGeom prst="rect">
            <a:avLst/>
          </a:prstGeom>
          <a:solidFill>
            <a:schemeClr val="accent6">
              <a:lumMod val="20000"/>
              <a:lumOff val="80000"/>
              <a:alpha val="19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9857" y="2481251"/>
            <a:ext cx="2157170" cy="228600"/>
          </a:xfrm>
          <a:prstGeom prst="rect">
            <a:avLst/>
          </a:prstGeom>
          <a:solidFill>
            <a:schemeClr val="accent6">
              <a:lumMod val="20000"/>
              <a:lumOff val="80000"/>
              <a:alpha val="19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22197" y="2975095"/>
            <a:ext cx="2157170" cy="210312"/>
          </a:xfrm>
          <a:prstGeom prst="rect">
            <a:avLst/>
          </a:prstGeom>
          <a:solidFill>
            <a:schemeClr val="accent6">
              <a:lumMod val="20000"/>
              <a:lumOff val="80000"/>
              <a:alpha val="19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2197" y="3933146"/>
            <a:ext cx="2157170" cy="228600"/>
          </a:xfrm>
          <a:prstGeom prst="rect">
            <a:avLst/>
          </a:prstGeom>
          <a:solidFill>
            <a:schemeClr val="accent6">
              <a:lumMod val="20000"/>
              <a:lumOff val="80000"/>
              <a:alpha val="19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8861" y="1428841"/>
            <a:ext cx="6203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top three skills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thinking skills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critical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thinking and creativity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lumMod val="95000"/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problem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13" t="27709" r="19840" b="2499"/>
          <a:stretch/>
        </p:blipFill>
        <p:spPr>
          <a:xfrm>
            <a:off x="3734410" y="3182570"/>
            <a:ext cx="2957504" cy="1470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1978" t="31806" r="24140" b="9802"/>
          <a:stretch/>
        </p:blipFill>
        <p:spPr>
          <a:xfrm>
            <a:off x="3745940" y="1655520"/>
            <a:ext cx="2889865" cy="1485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2194" y="1388626"/>
            <a:ext cx="330970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course in graduate program </a:t>
            </a:r>
          </a:p>
          <a:p>
            <a:endParaRPr lang="en-US" sz="1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students in seminar course were lacking of ability to asking question that lead to discussion and 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did not show their 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Face-to-face discussion failed to motivate peer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1724339" y="1884577"/>
            <a:ext cx="305410" cy="3054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1724339" y="3239806"/>
            <a:ext cx="305410" cy="3054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1724339" y="4050958"/>
            <a:ext cx="305410" cy="3054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291130" y="128470"/>
              <a:ext cx="5497380" cy="763525"/>
            </a:xfrm>
            <a:prstGeom prst="roundRect">
              <a:avLst/>
            </a:prstGeom>
            <a:solidFill>
              <a:schemeClr val="bg1">
                <a:lumMod val="95000"/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problem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13" t="27709" r="19840" b="2499"/>
          <a:stretch/>
        </p:blipFill>
        <p:spPr>
          <a:xfrm>
            <a:off x="1969697" y="2585271"/>
            <a:ext cx="2957504" cy="14706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5291" y="1127038"/>
            <a:ext cx="6566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reason of no participation during question and discussion?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motivate student to think critically?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3936" y="2640680"/>
            <a:ext cx="1613395" cy="6383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motivation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9776" y="3946095"/>
            <a:ext cx="1422873" cy="7995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pressure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824" y="2127275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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3835" y="3179004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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9010" y="1871239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sym typeface="Symbol" panose="05050102010706020507" pitchFamily="18" charset="2"/>
              </a:rPr>
              <a:t>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9701" y="3395869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sym typeface="Symbol" panose="05050102010706020507" pitchFamily="18" charset="2"/>
              </a:rPr>
              <a:t>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02379" y="4221516"/>
            <a:ext cx="1489470" cy="7644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interested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15115" y="4160309"/>
            <a:ext cx="1704907" cy="9360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understand content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5575" y="1655283"/>
            <a:ext cx="1724971" cy="7644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Lacking of knowledge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08754" y="1775950"/>
            <a:ext cx="1573403" cy="7644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Stupid comment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86509" y="2852271"/>
            <a:ext cx="1742691" cy="7644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question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93780" y="1738057"/>
            <a:ext cx="1742691" cy="7644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character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194" y="45260"/>
            <a:ext cx="6566315" cy="916230"/>
            <a:chOff x="985720" y="45260"/>
            <a:chExt cx="5802790" cy="916230"/>
          </a:xfrm>
        </p:grpSpPr>
        <p:sp>
          <p:nvSpPr>
            <p:cNvPr id="4" name="Rounded Rectangle 3"/>
            <p:cNvSpPr/>
            <p:nvPr/>
          </p:nvSpPr>
          <p:spPr>
            <a:xfrm>
              <a:off x="1683178" y="128470"/>
              <a:ext cx="5105332" cy="833020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about </a:t>
              </a:r>
              <a:r>
                <a:rPr lang="en-US" sz="2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 </a:t>
              </a:r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discussion 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critical thinking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5720" y="45260"/>
              <a:ext cx="916230" cy="91623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425" y="182161"/>
              <a:ext cx="544753" cy="62662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24709" y="1350110"/>
            <a:ext cx="33097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Jeong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2003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promoted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more discussion and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arguments led to the well drawn 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Derwin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2009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there were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no significant differences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between face-to-face and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learners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skill development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42" y="4289971"/>
            <a:ext cx="6275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Jeong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A. C.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(2003) The Sequential Analysis of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Group Interaction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and Critical Thinking in Online , American Journal of Distance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Education,17:1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25-43</a:t>
            </a:r>
          </a:p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Derwin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E. (2009) Critical Thinking in Online Vs. Face-to-Face Higher Education. Media Psychology Review. Vol. 2(1)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9914" y="4251505"/>
            <a:ext cx="3817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115" y="1502815"/>
            <a:ext cx="2639594" cy="22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1026</Words>
  <Application>Microsoft Office PowerPoint</Application>
  <PresentationFormat>Custom</PresentationFormat>
  <Paragraphs>233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 Unicode MS</vt:lpstr>
      <vt:lpstr>Arial</vt:lpstr>
      <vt:lpstr>Calibri</vt:lpstr>
      <vt:lpstr>Symbol</vt:lpstr>
      <vt:lpstr>Office Theme</vt:lpstr>
      <vt:lpstr>Supakarn Chamni, Ph.D.  Taksina Chuanasa, Ph.D. Sornkanok Vimolmangkang, Ph.D.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SC</cp:lastModifiedBy>
  <cp:revision>184</cp:revision>
  <dcterms:created xsi:type="dcterms:W3CDTF">2013-08-21T19:17:07Z</dcterms:created>
  <dcterms:modified xsi:type="dcterms:W3CDTF">2018-06-03T15:19:52Z</dcterms:modified>
</cp:coreProperties>
</file>