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326" r:id="rId3"/>
    <p:sldId id="285" r:id="rId4"/>
    <p:sldId id="286" r:id="rId5"/>
    <p:sldId id="388" r:id="rId6"/>
    <p:sldId id="361" r:id="rId7"/>
    <p:sldId id="365" r:id="rId8"/>
    <p:sldId id="322" r:id="rId9"/>
    <p:sldId id="366" r:id="rId10"/>
    <p:sldId id="367" r:id="rId11"/>
    <p:sldId id="362" r:id="rId12"/>
    <p:sldId id="261" r:id="rId13"/>
    <p:sldId id="262" r:id="rId14"/>
    <p:sldId id="369" r:id="rId15"/>
    <p:sldId id="370" r:id="rId16"/>
    <p:sldId id="371" r:id="rId17"/>
    <p:sldId id="372" r:id="rId18"/>
    <p:sldId id="373" r:id="rId19"/>
    <p:sldId id="374" r:id="rId20"/>
    <p:sldId id="387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269" r:id="rId34"/>
    <p:sldId id="395" r:id="rId35"/>
    <p:sldId id="301" r:id="rId36"/>
    <p:sldId id="33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mplimentation (pt. 1)" id="{F98CC54C-B43B-5644-BA89-61094DB8AFEC}">
          <p14:sldIdLst>
            <p14:sldId id="256"/>
            <p14:sldId id="326"/>
            <p14:sldId id="285"/>
            <p14:sldId id="286"/>
            <p14:sldId id="388"/>
            <p14:sldId id="361"/>
            <p14:sldId id="365"/>
            <p14:sldId id="322"/>
            <p14:sldId id="366"/>
            <p14:sldId id="367"/>
            <p14:sldId id="362"/>
            <p14:sldId id="261"/>
            <p14:sldId id="262"/>
            <p14:sldId id="369"/>
            <p14:sldId id="370"/>
            <p14:sldId id="371"/>
            <p14:sldId id="372"/>
            <p14:sldId id="373"/>
            <p14:sldId id="374"/>
            <p14:sldId id="387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269"/>
            <p14:sldId id="395"/>
            <p14:sldId id="301"/>
            <p14:sldId id="3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163"/>
    <a:srgbClr val="9F2D21"/>
    <a:srgbClr val="9F7D58"/>
    <a:srgbClr val="9D5197"/>
    <a:srgbClr val="2C4E76"/>
    <a:srgbClr val="A5C2E3"/>
    <a:srgbClr val="50AB5A"/>
    <a:srgbClr val="98B17F"/>
    <a:srgbClr val="E8973F"/>
    <a:srgbClr val="F8D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75407" autoAdjust="0"/>
  </p:normalViewPr>
  <p:slideViewPr>
    <p:cSldViewPr snapToGrid="0" snapToObjects="1">
      <p:cViewPr varScale="1">
        <p:scale>
          <a:sx n="69" d="100"/>
          <a:sy n="69" d="100"/>
        </p:scale>
        <p:origin x="2152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B6A8A4-E3B5-4E04-81BB-95D3937B391F}" type="doc">
      <dgm:prSet loTypeId="urn:microsoft.com/office/officeart/2005/8/layout/radial5" loCatId="relationship" qsTypeId="urn:microsoft.com/office/officeart/2005/8/quickstyle/3d9" qsCatId="3D" csTypeId="urn:microsoft.com/office/officeart/2005/8/colors/accent6_5" csCatId="accent6" phldr="1"/>
      <dgm:spPr>
        <a:scene3d>
          <a:camera prst="isometricOffAxis1Top">
            <a:rot lat="19088180" lon="19526419" rev="2520657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en-US"/>
        </a:p>
      </dgm:t>
    </dgm:pt>
    <dgm:pt modelId="{54F15E3C-E19F-4BE7-8988-3E8A398BE4A7}">
      <dgm:prSet phldrT="[Text]" custT="1"/>
      <dgm:spPr>
        <a:solidFill>
          <a:schemeClr val="bg1">
            <a:lumMod val="65000"/>
          </a:schemeClr>
        </a:solidFill>
        <a:effectLst>
          <a:glow>
            <a:schemeClr val="bg1">
              <a:alpha val="40000"/>
            </a:schemeClr>
          </a:glow>
          <a:outerShdw blurRad="190500" dist="330200" dir="7680000" sx="76000" sy="76000" algn="ctr" rotWithShape="0">
            <a:srgbClr val="000000">
              <a:alpha val="52000"/>
            </a:srgbClr>
          </a:outerShdw>
          <a:reflection stA="45000" endPos="0" dir="5400000" sy="-100000" algn="bl" rotWithShape="0"/>
        </a:effectLst>
        <a:scene3d>
          <a:camera prst="isometricOffAxis1Top">
            <a:rot lat="19088180" lon="19526419" rev="2520657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8750" prstMaterial="metal">
          <a:bevelT w="152400" h="50800" prst="softRound"/>
        </a:sp3d>
      </dgm:spPr>
      <dgm:t>
        <a:bodyPr>
          <a:sp3d extrusionH="28000" prstMaterial="matte"/>
        </a:bodyPr>
        <a:lstStyle/>
        <a:p>
          <a:r>
            <a:rPr lang="en-US" sz="3100" dirty="0">
              <a:solidFill>
                <a:schemeClr val="tx1">
                  <a:lumMod val="65000"/>
                  <a:lumOff val="35000"/>
                </a:schemeClr>
              </a:solidFill>
            </a:rPr>
            <a:t>Smart City</a:t>
          </a:r>
        </a:p>
      </dgm:t>
    </dgm:pt>
    <dgm:pt modelId="{71E93B50-D407-4C9B-97F3-BD24AED0C400}" type="parTrans" cxnId="{5436E7E4-E8B8-4C08-A0F1-910330249501}">
      <dgm:prSet/>
      <dgm:spPr/>
      <dgm:t>
        <a:bodyPr/>
        <a:lstStyle/>
        <a:p>
          <a:endParaRPr lang="en-US"/>
        </a:p>
      </dgm:t>
    </dgm:pt>
    <dgm:pt modelId="{F92A9504-FFA8-437F-A1FA-F8A0863B73A3}" type="sibTrans" cxnId="{5436E7E4-E8B8-4C08-A0F1-910330249501}">
      <dgm:prSet/>
      <dgm:spPr/>
      <dgm:t>
        <a:bodyPr/>
        <a:lstStyle/>
        <a:p>
          <a:endParaRPr lang="en-US"/>
        </a:p>
      </dgm:t>
    </dgm:pt>
    <dgm:pt modelId="{8976ECD2-122E-4CC6-8E42-C26BCA15E998}" type="pres">
      <dgm:prSet presAssocID="{2EB6A8A4-E3B5-4E04-81BB-95D3937B391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699D368-0536-45F3-A161-BDA87F5345FC}" type="pres">
      <dgm:prSet presAssocID="{54F15E3C-E19F-4BE7-8988-3E8A398BE4A7}" presName="centerShape" presStyleLbl="node0" presStyleIdx="0" presStyleCnt="1" custLinFactNeighborX="1806" custLinFactNeighborY="70"/>
      <dgm:spPr/>
    </dgm:pt>
  </dgm:ptLst>
  <dgm:cxnLst>
    <dgm:cxn modelId="{85F40441-CF13-4500-BD2C-37AB68F6DA58}" type="presOf" srcId="{54F15E3C-E19F-4BE7-8988-3E8A398BE4A7}" destId="{0699D368-0536-45F3-A161-BDA87F5345FC}" srcOrd="0" destOrd="0" presId="urn:microsoft.com/office/officeart/2005/8/layout/radial5"/>
    <dgm:cxn modelId="{CE477BBF-F883-4B54-B18B-5F96A3CDE8D4}" type="presOf" srcId="{2EB6A8A4-E3B5-4E04-81BB-95D3937B391F}" destId="{8976ECD2-122E-4CC6-8E42-C26BCA15E998}" srcOrd="0" destOrd="0" presId="urn:microsoft.com/office/officeart/2005/8/layout/radial5"/>
    <dgm:cxn modelId="{5436E7E4-E8B8-4C08-A0F1-910330249501}" srcId="{2EB6A8A4-E3B5-4E04-81BB-95D3937B391F}" destId="{54F15E3C-E19F-4BE7-8988-3E8A398BE4A7}" srcOrd="0" destOrd="0" parTransId="{71E93B50-D407-4C9B-97F3-BD24AED0C400}" sibTransId="{F92A9504-FFA8-437F-A1FA-F8A0863B73A3}"/>
    <dgm:cxn modelId="{3FBE9C8F-D514-4498-95C4-CF42C0F0DA1F}" type="presParOf" srcId="{8976ECD2-122E-4CC6-8E42-C26BCA15E998}" destId="{0699D368-0536-45F3-A161-BDA87F5345FC}" srcOrd="0" destOrd="0" presId="urn:microsoft.com/office/officeart/2005/8/layout/radial5"/>
  </dgm:cxnLst>
  <dgm:bg>
    <a:effectLst>
      <a:glow>
        <a:schemeClr val="accent1">
          <a:alpha val="40000"/>
        </a:schemeClr>
      </a:glow>
      <a:outerShdw blurRad="406400" dist="723900" dir="5400000" sx="30000" sy="30000" algn="ctr" rotWithShape="0">
        <a:srgbClr val="000000">
          <a:alpha val="78000"/>
        </a:srgbClr>
      </a:outerShdw>
    </a:effectLst>
  </dgm:bg>
  <dgm:whole>
    <a:effectLst>
      <a:reflection stA="45000"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FF9929-8938-4A43-A1A3-963543604FCB}" type="doc">
      <dgm:prSet loTypeId="urn:microsoft.com/office/officeart/2005/8/layout/lProcess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8E8CD2D6-6881-4566-8911-D6EACC54ABBC}">
      <dgm:prSet phldrT="[文本]" custT="1"/>
      <dgm:spPr/>
      <dgm:t>
        <a:bodyPr/>
        <a:lstStyle/>
        <a:p>
          <a:r>
            <a:rPr lang="en-US" altLang="zh-CN" sz="1400" dirty="0"/>
            <a:t>System Console</a:t>
          </a:r>
          <a:endParaRPr lang="zh-CN" altLang="en-US" sz="1400" dirty="0"/>
        </a:p>
      </dgm:t>
    </dgm:pt>
    <dgm:pt modelId="{FD69D02C-8876-480E-A6B8-8802A837AACE}" type="parTrans" cxnId="{56A9B163-3E73-44D8-91BB-FBF399E0E3C9}">
      <dgm:prSet/>
      <dgm:spPr/>
      <dgm:t>
        <a:bodyPr/>
        <a:lstStyle/>
        <a:p>
          <a:endParaRPr lang="zh-CN" altLang="en-US" sz="4000"/>
        </a:p>
      </dgm:t>
    </dgm:pt>
    <dgm:pt modelId="{DA2F3838-A03D-4445-8D0D-7478E53B302E}" type="sibTrans" cxnId="{56A9B163-3E73-44D8-91BB-FBF399E0E3C9}">
      <dgm:prSet/>
      <dgm:spPr/>
      <dgm:t>
        <a:bodyPr/>
        <a:lstStyle/>
        <a:p>
          <a:endParaRPr lang="zh-CN" altLang="en-US" sz="4000"/>
        </a:p>
      </dgm:t>
    </dgm:pt>
    <dgm:pt modelId="{047FBB1C-041E-4236-AE5E-A54A19EA013C}">
      <dgm:prSet phldrT="[文本]" custT="1"/>
      <dgm:spPr/>
      <dgm:t>
        <a:bodyPr/>
        <a:lstStyle/>
        <a:p>
          <a:r>
            <a:rPr lang="en-US" altLang="zh-CN" sz="1400" dirty="0">
              <a:solidFill>
                <a:schemeClr val="tx1"/>
              </a:solidFill>
            </a:rPr>
            <a:t>Sign Up</a:t>
          </a:r>
          <a:endParaRPr lang="zh-CN" altLang="en-US" sz="1400" dirty="0">
            <a:solidFill>
              <a:schemeClr val="tx1"/>
            </a:solidFill>
          </a:endParaRPr>
        </a:p>
      </dgm:t>
    </dgm:pt>
    <dgm:pt modelId="{DA902D99-D881-4D20-A2DE-3FABC6AF23DD}" type="parTrans" cxnId="{DF573740-2B58-441A-8EC3-20BC866B3217}">
      <dgm:prSet/>
      <dgm:spPr/>
      <dgm:t>
        <a:bodyPr/>
        <a:lstStyle/>
        <a:p>
          <a:endParaRPr lang="zh-CN" altLang="en-US" sz="4000"/>
        </a:p>
      </dgm:t>
    </dgm:pt>
    <dgm:pt modelId="{A48E9B32-E564-4B8F-B93C-1968A187D76B}" type="sibTrans" cxnId="{DF573740-2B58-441A-8EC3-20BC866B3217}">
      <dgm:prSet/>
      <dgm:spPr/>
      <dgm:t>
        <a:bodyPr/>
        <a:lstStyle/>
        <a:p>
          <a:endParaRPr lang="zh-CN" altLang="en-US" sz="4000"/>
        </a:p>
      </dgm:t>
    </dgm:pt>
    <dgm:pt modelId="{4D733BF6-3C8F-401F-B91A-16923620E76B}">
      <dgm:prSet phldrT="[文本]" custT="1"/>
      <dgm:spPr/>
      <dgm:t>
        <a:bodyPr/>
        <a:lstStyle/>
        <a:p>
          <a:r>
            <a:rPr lang="en-US" altLang="zh-CN" sz="1400" dirty="0">
              <a:solidFill>
                <a:schemeClr val="tx1"/>
              </a:solidFill>
            </a:rPr>
            <a:t>Log In</a:t>
          </a:r>
          <a:endParaRPr lang="zh-CN" altLang="en-US" sz="1400" dirty="0">
            <a:solidFill>
              <a:schemeClr val="tx1"/>
            </a:solidFill>
          </a:endParaRPr>
        </a:p>
      </dgm:t>
    </dgm:pt>
    <dgm:pt modelId="{589BCF78-B44E-412E-91FE-A0000E258D59}" type="parTrans" cxnId="{E9F540B8-6948-44C7-B23D-4145DF5C21BD}">
      <dgm:prSet/>
      <dgm:spPr/>
      <dgm:t>
        <a:bodyPr/>
        <a:lstStyle/>
        <a:p>
          <a:endParaRPr lang="zh-CN" altLang="en-US" sz="4000"/>
        </a:p>
      </dgm:t>
    </dgm:pt>
    <dgm:pt modelId="{B2A6F213-00E4-4A01-9359-DA25E366B8AB}" type="sibTrans" cxnId="{E9F540B8-6948-44C7-B23D-4145DF5C21BD}">
      <dgm:prSet/>
      <dgm:spPr/>
      <dgm:t>
        <a:bodyPr/>
        <a:lstStyle/>
        <a:p>
          <a:endParaRPr lang="zh-CN" altLang="en-US" sz="4000"/>
        </a:p>
      </dgm:t>
    </dgm:pt>
    <dgm:pt modelId="{84381A0B-A710-417E-9857-E0D0203301A8}">
      <dgm:prSet phldrT="[文本]" custT="1"/>
      <dgm:spPr/>
      <dgm:t>
        <a:bodyPr/>
        <a:lstStyle/>
        <a:p>
          <a:r>
            <a:rPr lang="en-US" altLang="zh-CN" sz="1400" dirty="0"/>
            <a:t>Location-based Service Management</a:t>
          </a:r>
          <a:endParaRPr lang="zh-CN" altLang="en-US" sz="1400" dirty="0"/>
        </a:p>
      </dgm:t>
    </dgm:pt>
    <dgm:pt modelId="{A20FE587-ED28-4304-B0B9-322BDA7EB8AA}" type="parTrans" cxnId="{1E0A7F44-89D7-454B-BAF8-956D1EAFC624}">
      <dgm:prSet/>
      <dgm:spPr/>
      <dgm:t>
        <a:bodyPr/>
        <a:lstStyle/>
        <a:p>
          <a:endParaRPr lang="zh-CN" altLang="en-US" sz="4000"/>
        </a:p>
      </dgm:t>
    </dgm:pt>
    <dgm:pt modelId="{8102538C-1C48-4C8D-9896-9C7279DAD0DD}" type="sibTrans" cxnId="{1E0A7F44-89D7-454B-BAF8-956D1EAFC624}">
      <dgm:prSet/>
      <dgm:spPr/>
      <dgm:t>
        <a:bodyPr/>
        <a:lstStyle/>
        <a:p>
          <a:endParaRPr lang="zh-CN" altLang="en-US" sz="4000"/>
        </a:p>
      </dgm:t>
    </dgm:pt>
    <dgm:pt modelId="{D0C2F8F8-679C-4EB7-80D0-C76D2689A83E}">
      <dgm:prSet phldrT="[文本]" custT="1"/>
      <dgm:spPr/>
      <dgm:t>
        <a:bodyPr/>
        <a:lstStyle/>
        <a:p>
          <a:r>
            <a:rPr lang="en-US" altLang="zh-CN" sz="1400" dirty="0">
              <a:solidFill>
                <a:schemeClr val="tx1"/>
              </a:solidFill>
            </a:rPr>
            <a:t>Indoor Positioning</a:t>
          </a:r>
          <a:endParaRPr lang="zh-CN" altLang="en-US" sz="1400" dirty="0">
            <a:solidFill>
              <a:schemeClr val="tx1"/>
            </a:solidFill>
          </a:endParaRPr>
        </a:p>
      </dgm:t>
    </dgm:pt>
    <dgm:pt modelId="{8C51624D-18CC-49C5-ABEE-3E59A6687E12}" type="parTrans" cxnId="{37790F2B-84EF-4AD7-896B-C3F4B1C5138A}">
      <dgm:prSet/>
      <dgm:spPr/>
      <dgm:t>
        <a:bodyPr/>
        <a:lstStyle/>
        <a:p>
          <a:endParaRPr lang="zh-CN" altLang="en-US" sz="4000"/>
        </a:p>
      </dgm:t>
    </dgm:pt>
    <dgm:pt modelId="{C8588391-D572-4085-AE2B-0895923A9C03}" type="sibTrans" cxnId="{37790F2B-84EF-4AD7-896B-C3F4B1C5138A}">
      <dgm:prSet/>
      <dgm:spPr/>
      <dgm:t>
        <a:bodyPr/>
        <a:lstStyle/>
        <a:p>
          <a:endParaRPr lang="zh-CN" altLang="en-US" sz="4000"/>
        </a:p>
      </dgm:t>
    </dgm:pt>
    <dgm:pt modelId="{3E4625A4-7C49-4DB4-B27E-1A508A6EF19C}">
      <dgm:prSet phldrT="[文本]" custT="1"/>
      <dgm:spPr/>
      <dgm:t>
        <a:bodyPr/>
        <a:lstStyle/>
        <a:p>
          <a:r>
            <a:rPr lang="en-US" altLang="zh-CN" sz="1400" dirty="0">
              <a:solidFill>
                <a:schemeClr val="tx1"/>
              </a:solidFill>
            </a:rPr>
            <a:t>Location Proximity Service</a:t>
          </a:r>
          <a:endParaRPr lang="zh-CN" altLang="en-US" sz="1400" dirty="0">
            <a:solidFill>
              <a:schemeClr val="tx1"/>
            </a:solidFill>
          </a:endParaRPr>
        </a:p>
      </dgm:t>
    </dgm:pt>
    <dgm:pt modelId="{F03D0B72-9B4F-43D1-A2E4-559702812559}" type="parTrans" cxnId="{0F029DEA-73AF-4AB9-A86B-1ACBAA365309}">
      <dgm:prSet/>
      <dgm:spPr/>
      <dgm:t>
        <a:bodyPr/>
        <a:lstStyle/>
        <a:p>
          <a:endParaRPr lang="zh-CN" altLang="en-US" sz="4000"/>
        </a:p>
      </dgm:t>
    </dgm:pt>
    <dgm:pt modelId="{6536C565-FBA6-4A10-B820-C4CDA23FD255}" type="sibTrans" cxnId="{0F029DEA-73AF-4AB9-A86B-1ACBAA365309}">
      <dgm:prSet/>
      <dgm:spPr/>
      <dgm:t>
        <a:bodyPr/>
        <a:lstStyle/>
        <a:p>
          <a:endParaRPr lang="zh-CN" altLang="en-US" sz="4000"/>
        </a:p>
      </dgm:t>
    </dgm:pt>
    <dgm:pt modelId="{C90F62DC-CDFB-45D5-8ABD-1694EB981A9E}">
      <dgm:prSet phldrT="[文本]" custT="1"/>
      <dgm:spPr/>
      <dgm:t>
        <a:bodyPr/>
        <a:lstStyle/>
        <a:p>
          <a:r>
            <a:rPr lang="en-US" altLang="zh-CN" sz="1400" dirty="0"/>
            <a:t>Education Management</a:t>
          </a:r>
          <a:endParaRPr lang="zh-CN" altLang="en-US" sz="1400" dirty="0"/>
        </a:p>
      </dgm:t>
    </dgm:pt>
    <dgm:pt modelId="{5A7E1DD5-633A-4DB0-BD4F-227DBBAD7F83}" type="parTrans" cxnId="{931D68B2-D25D-41FB-9283-0B0444FD03D3}">
      <dgm:prSet/>
      <dgm:spPr/>
      <dgm:t>
        <a:bodyPr/>
        <a:lstStyle/>
        <a:p>
          <a:endParaRPr lang="zh-CN" altLang="en-US" sz="4000"/>
        </a:p>
      </dgm:t>
    </dgm:pt>
    <dgm:pt modelId="{F89380DD-9DA9-4DFA-A1DA-EF0CD165E139}" type="sibTrans" cxnId="{931D68B2-D25D-41FB-9283-0B0444FD03D3}">
      <dgm:prSet/>
      <dgm:spPr/>
      <dgm:t>
        <a:bodyPr/>
        <a:lstStyle/>
        <a:p>
          <a:endParaRPr lang="zh-CN" altLang="en-US" sz="4000"/>
        </a:p>
      </dgm:t>
    </dgm:pt>
    <dgm:pt modelId="{2FFCECAC-DE9E-46DC-A052-A1C4B4EFEF9A}">
      <dgm:prSet phldrT="[文本]" custT="1"/>
      <dgm:spPr/>
      <dgm:t>
        <a:bodyPr/>
        <a:lstStyle/>
        <a:p>
          <a:r>
            <a:rPr lang="en-US" altLang="zh-CN" sz="1400" dirty="0">
              <a:solidFill>
                <a:schemeClr val="tx1"/>
              </a:solidFill>
            </a:rPr>
            <a:t>Hands Up</a:t>
          </a:r>
          <a:endParaRPr lang="zh-CN" altLang="en-US" sz="1400" dirty="0">
            <a:solidFill>
              <a:schemeClr val="tx1"/>
            </a:solidFill>
          </a:endParaRPr>
        </a:p>
      </dgm:t>
    </dgm:pt>
    <dgm:pt modelId="{344FD62E-0D1A-4B1C-9F6F-33AD41A17D53}" type="parTrans" cxnId="{9277D2C1-7554-47B6-8FDE-4154B0EA229E}">
      <dgm:prSet/>
      <dgm:spPr/>
      <dgm:t>
        <a:bodyPr/>
        <a:lstStyle/>
        <a:p>
          <a:endParaRPr lang="zh-CN" altLang="en-US" sz="4000"/>
        </a:p>
      </dgm:t>
    </dgm:pt>
    <dgm:pt modelId="{B749ECF3-6FDD-4430-A475-1824D445F398}" type="sibTrans" cxnId="{9277D2C1-7554-47B6-8FDE-4154B0EA229E}">
      <dgm:prSet/>
      <dgm:spPr/>
      <dgm:t>
        <a:bodyPr/>
        <a:lstStyle/>
        <a:p>
          <a:endParaRPr lang="zh-CN" altLang="en-US" sz="4000"/>
        </a:p>
      </dgm:t>
    </dgm:pt>
    <dgm:pt modelId="{09AB4BC6-6824-4B7A-AA8D-4D88D2197CF8}">
      <dgm:prSet phldrT="[文本]" custT="1"/>
      <dgm:spPr/>
      <dgm:t>
        <a:bodyPr/>
        <a:lstStyle/>
        <a:p>
          <a:r>
            <a:rPr lang="en-US" altLang="zh-CN" sz="1400" dirty="0">
              <a:solidFill>
                <a:schemeClr val="tx1"/>
              </a:solidFill>
            </a:rPr>
            <a:t>Check Attendance</a:t>
          </a:r>
          <a:endParaRPr lang="zh-CN" altLang="en-US" sz="1400" dirty="0">
            <a:solidFill>
              <a:schemeClr val="tx1"/>
            </a:solidFill>
          </a:endParaRPr>
        </a:p>
      </dgm:t>
    </dgm:pt>
    <dgm:pt modelId="{53C5EBF5-3C9A-4D1F-9549-8D5730FD7A9C}" type="parTrans" cxnId="{7D9C0D2C-53C7-4B80-8529-987966B1A035}">
      <dgm:prSet/>
      <dgm:spPr/>
      <dgm:t>
        <a:bodyPr/>
        <a:lstStyle/>
        <a:p>
          <a:endParaRPr lang="zh-CN" altLang="en-US" sz="4000"/>
        </a:p>
      </dgm:t>
    </dgm:pt>
    <dgm:pt modelId="{8C98FF92-47F5-4326-9514-8DC2C47D7010}" type="sibTrans" cxnId="{7D9C0D2C-53C7-4B80-8529-987966B1A035}">
      <dgm:prSet/>
      <dgm:spPr/>
      <dgm:t>
        <a:bodyPr/>
        <a:lstStyle/>
        <a:p>
          <a:endParaRPr lang="zh-CN" altLang="en-US" sz="4000"/>
        </a:p>
      </dgm:t>
    </dgm:pt>
    <dgm:pt modelId="{6AE1532F-29AF-4AF2-B93A-7DA70715A81D}">
      <dgm:prSet phldrT="[文本]" custT="1"/>
      <dgm:spPr/>
      <dgm:t>
        <a:bodyPr/>
        <a:lstStyle/>
        <a:p>
          <a:r>
            <a:rPr lang="en-US" altLang="zh-CN" sz="1400" dirty="0">
              <a:solidFill>
                <a:schemeClr val="tx1"/>
              </a:solidFill>
            </a:rPr>
            <a:t>Class Discussion</a:t>
          </a:r>
          <a:endParaRPr lang="zh-CN" altLang="en-US" sz="1400" dirty="0">
            <a:solidFill>
              <a:schemeClr val="tx1"/>
            </a:solidFill>
          </a:endParaRPr>
        </a:p>
      </dgm:t>
    </dgm:pt>
    <dgm:pt modelId="{41850E20-5D7B-46F2-ABB8-186C5D63C115}" type="parTrans" cxnId="{4F1F0EF4-83C2-4587-AB10-AE8716EE714C}">
      <dgm:prSet/>
      <dgm:spPr/>
      <dgm:t>
        <a:bodyPr/>
        <a:lstStyle/>
        <a:p>
          <a:endParaRPr lang="zh-CN" altLang="en-US" sz="4000"/>
        </a:p>
      </dgm:t>
    </dgm:pt>
    <dgm:pt modelId="{94A8811C-ED46-4E23-9235-5B218AD0DFC2}" type="sibTrans" cxnId="{4F1F0EF4-83C2-4587-AB10-AE8716EE714C}">
      <dgm:prSet/>
      <dgm:spPr/>
      <dgm:t>
        <a:bodyPr/>
        <a:lstStyle/>
        <a:p>
          <a:endParaRPr lang="zh-CN" altLang="en-US" sz="4000"/>
        </a:p>
      </dgm:t>
    </dgm:pt>
    <dgm:pt modelId="{5274C9B2-EB9E-44C5-B840-9FB38D58BA22}">
      <dgm:prSet phldrT="[文本]" custT="1"/>
      <dgm:spPr/>
      <dgm:t>
        <a:bodyPr/>
        <a:lstStyle/>
        <a:p>
          <a:r>
            <a:rPr lang="en-US" altLang="zh-CN" sz="1400" dirty="0">
              <a:solidFill>
                <a:schemeClr val="tx1"/>
              </a:solidFill>
            </a:rPr>
            <a:t>Group Discussion</a:t>
          </a:r>
          <a:endParaRPr lang="zh-CN" altLang="en-US" sz="1400" dirty="0">
            <a:solidFill>
              <a:schemeClr val="tx1"/>
            </a:solidFill>
          </a:endParaRPr>
        </a:p>
      </dgm:t>
    </dgm:pt>
    <dgm:pt modelId="{17ABA73A-5130-4EF7-BCE2-76F207B49679}" type="parTrans" cxnId="{B7CEC353-43FD-41F0-8616-BCC8449D9677}">
      <dgm:prSet/>
      <dgm:spPr/>
      <dgm:t>
        <a:bodyPr/>
        <a:lstStyle/>
        <a:p>
          <a:endParaRPr lang="zh-CN" altLang="en-US" sz="4000"/>
        </a:p>
      </dgm:t>
    </dgm:pt>
    <dgm:pt modelId="{8BF269BE-E6E5-41AD-AC1B-C9BDB7DAFA89}" type="sibTrans" cxnId="{B7CEC353-43FD-41F0-8616-BCC8449D9677}">
      <dgm:prSet/>
      <dgm:spPr/>
      <dgm:t>
        <a:bodyPr/>
        <a:lstStyle/>
        <a:p>
          <a:endParaRPr lang="zh-CN" altLang="en-US" sz="4000"/>
        </a:p>
      </dgm:t>
    </dgm:pt>
    <dgm:pt modelId="{EEE7B98A-11FE-42B7-AB56-F0B7762F1CE8}">
      <dgm:prSet phldrT="[文本]" custT="1"/>
      <dgm:spPr/>
      <dgm:t>
        <a:bodyPr/>
        <a:lstStyle/>
        <a:p>
          <a:r>
            <a:rPr lang="en-US" altLang="zh-CN" sz="1400" dirty="0">
              <a:solidFill>
                <a:schemeClr val="tx1"/>
              </a:solidFill>
            </a:rPr>
            <a:t>In-class Test</a:t>
          </a:r>
          <a:endParaRPr lang="zh-CN" altLang="en-US" sz="1400" dirty="0">
            <a:solidFill>
              <a:schemeClr val="tx1"/>
            </a:solidFill>
          </a:endParaRPr>
        </a:p>
      </dgm:t>
    </dgm:pt>
    <dgm:pt modelId="{4207CFCB-F9A4-4D22-BF79-3DE3DE7D46B6}" type="parTrans" cxnId="{271B5E11-A08E-4E36-A936-6034D869CCBD}">
      <dgm:prSet/>
      <dgm:spPr/>
      <dgm:t>
        <a:bodyPr/>
        <a:lstStyle/>
        <a:p>
          <a:endParaRPr lang="zh-CN" altLang="en-US" sz="4000"/>
        </a:p>
      </dgm:t>
    </dgm:pt>
    <dgm:pt modelId="{041CC2E4-3E24-4DFE-81AF-13AD5EA32FD0}" type="sibTrans" cxnId="{271B5E11-A08E-4E36-A936-6034D869CCBD}">
      <dgm:prSet/>
      <dgm:spPr/>
      <dgm:t>
        <a:bodyPr/>
        <a:lstStyle/>
        <a:p>
          <a:endParaRPr lang="zh-CN" altLang="en-US" sz="4000"/>
        </a:p>
      </dgm:t>
    </dgm:pt>
    <dgm:pt modelId="{657BD48D-52AA-4CD8-8B76-BBC6F6C1211D}">
      <dgm:prSet phldrT="[文本]" custT="1"/>
      <dgm:spPr/>
      <dgm:t>
        <a:bodyPr/>
        <a:lstStyle/>
        <a:p>
          <a:r>
            <a:rPr lang="en-US" altLang="zh-CN" sz="1400" dirty="0">
              <a:solidFill>
                <a:schemeClr val="tx1"/>
              </a:solidFill>
            </a:rPr>
            <a:t>Class Materials</a:t>
          </a:r>
          <a:endParaRPr lang="zh-CN" altLang="en-US" sz="1400" dirty="0">
            <a:solidFill>
              <a:schemeClr val="tx1"/>
            </a:solidFill>
          </a:endParaRPr>
        </a:p>
      </dgm:t>
    </dgm:pt>
    <dgm:pt modelId="{80CA3DC5-35F1-4EAF-9C6A-FFC3A98A6998}" type="parTrans" cxnId="{AE060B0A-821D-430F-87B2-7055FB0BC750}">
      <dgm:prSet/>
      <dgm:spPr/>
      <dgm:t>
        <a:bodyPr/>
        <a:lstStyle/>
        <a:p>
          <a:endParaRPr lang="zh-CN" altLang="en-US" sz="4000"/>
        </a:p>
      </dgm:t>
    </dgm:pt>
    <dgm:pt modelId="{AB7EF017-EE82-442A-96F0-ACDF15C465F5}" type="sibTrans" cxnId="{AE060B0A-821D-430F-87B2-7055FB0BC750}">
      <dgm:prSet/>
      <dgm:spPr/>
      <dgm:t>
        <a:bodyPr/>
        <a:lstStyle/>
        <a:p>
          <a:endParaRPr lang="zh-CN" altLang="en-US" sz="4000"/>
        </a:p>
      </dgm:t>
    </dgm:pt>
    <dgm:pt modelId="{3CC979AB-8F6B-4597-B937-349E9D55AF1A}">
      <dgm:prSet phldrT="[文本]" custT="1"/>
      <dgm:spPr/>
      <dgm:t>
        <a:bodyPr/>
        <a:lstStyle/>
        <a:p>
          <a:r>
            <a:rPr lang="en-US" altLang="zh-CN" sz="1400" dirty="0">
              <a:solidFill>
                <a:schemeClr val="tx1"/>
              </a:solidFill>
            </a:rPr>
            <a:t>Class Activities</a:t>
          </a:r>
          <a:endParaRPr lang="zh-CN" altLang="en-US" sz="1400" dirty="0">
            <a:solidFill>
              <a:schemeClr val="tx1"/>
            </a:solidFill>
          </a:endParaRPr>
        </a:p>
      </dgm:t>
    </dgm:pt>
    <dgm:pt modelId="{02CE31BE-42B6-4CB4-80ED-6EB2768AC8E9}" type="parTrans" cxnId="{DAAA2506-07D8-402E-A724-EEF568EB3AD8}">
      <dgm:prSet/>
      <dgm:spPr/>
      <dgm:t>
        <a:bodyPr/>
        <a:lstStyle/>
        <a:p>
          <a:endParaRPr lang="zh-CN" altLang="en-US" sz="4000"/>
        </a:p>
      </dgm:t>
    </dgm:pt>
    <dgm:pt modelId="{A776346E-95B5-4804-A60F-CFB38D7358D7}" type="sibTrans" cxnId="{DAAA2506-07D8-402E-A724-EEF568EB3AD8}">
      <dgm:prSet/>
      <dgm:spPr/>
      <dgm:t>
        <a:bodyPr/>
        <a:lstStyle/>
        <a:p>
          <a:endParaRPr lang="zh-CN" altLang="en-US" sz="4000"/>
        </a:p>
      </dgm:t>
    </dgm:pt>
    <dgm:pt modelId="{878C4792-2CED-4A7D-B9CD-E105FC82B571}">
      <dgm:prSet phldrT="[文本]" custT="1"/>
      <dgm:spPr/>
      <dgm:t>
        <a:bodyPr/>
        <a:lstStyle/>
        <a:p>
          <a:r>
            <a:rPr lang="en-US" altLang="zh-CN" sz="1400" dirty="0">
              <a:solidFill>
                <a:schemeClr val="tx1"/>
              </a:solidFill>
            </a:rPr>
            <a:t>Educational Exhibition</a:t>
          </a:r>
          <a:endParaRPr lang="zh-CN" altLang="en-US" sz="1400" dirty="0">
            <a:solidFill>
              <a:schemeClr val="tx1"/>
            </a:solidFill>
          </a:endParaRPr>
        </a:p>
      </dgm:t>
    </dgm:pt>
    <dgm:pt modelId="{3761B4F2-8511-467D-9EC1-BB425E82A168}" type="parTrans" cxnId="{FF16FE19-E342-4BBB-A469-4433EF9A36C2}">
      <dgm:prSet/>
      <dgm:spPr/>
      <dgm:t>
        <a:bodyPr/>
        <a:lstStyle/>
        <a:p>
          <a:endParaRPr lang="zh-CN" altLang="en-US" sz="4000"/>
        </a:p>
      </dgm:t>
    </dgm:pt>
    <dgm:pt modelId="{049D68DE-DADF-4F76-9CB5-BF795D0A1E72}" type="sibTrans" cxnId="{FF16FE19-E342-4BBB-A469-4433EF9A36C2}">
      <dgm:prSet/>
      <dgm:spPr/>
      <dgm:t>
        <a:bodyPr/>
        <a:lstStyle/>
        <a:p>
          <a:endParaRPr lang="zh-CN" altLang="en-US" sz="4000"/>
        </a:p>
      </dgm:t>
    </dgm:pt>
    <dgm:pt modelId="{35C2ABF1-236A-4139-8650-317F313B3E0B}">
      <dgm:prSet phldrT="[文本]" custT="1"/>
      <dgm:spPr/>
      <dgm:t>
        <a:bodyPr/>
        <a:lstStyle/>
        <a:p>
          <a:r>
            <a:rPr lang="en-US" altLang="zh-CN" sz="1400" dirty="0">
              <a:solidFill>
                <a:schemeClr val="tx1"/>
              </a:solidFill>
            </a:rPr>
            <a:t>Database Management</a:t>
          </a:r>
          <a:endParaRPr lang="zh-CN" altLang="en-US" sz="1400" dirty="0">
            <a:solidFill>
              <a:schemeClr val="tx1"/>
            </a:solidFill>
          </a:endParaRPr>
        </a:p>
      </dgm:t>
    </dgm:pt>
    <dgm:pt modelId="{89F73DF4-5EC4-44CA-9FF6-84A4F8C7226E}" type="parTrans" cxnId="{81271B43-D637-46D1-BBD0-D2A4C1C62CC6}">
      <dgm:prSet/>
      <dgm:spPr/>
      <dgm:t>
        <a:bodyPr/>
        <a:lstStyle/>
        <a:p>
          <a:endParaRPr lang="zh-CN" altLang="en-US" sz="4000"/>
        </a:p>
      </dgm:t>
    </dgm:pt>
    <dgm:pt modelId="{E618B288-1D9C-4C35-BE16-73BDBA858516}" type="sibTrans" cxnId="{81271B43-D637-46D1-BBD0-D2A4C1C62CC6}">
      <dgm:prSet/>
      <dgm:spPr/>
      <dgm:t>
        <a:bodyPr/>
        <a:lstStyle/>
        <a:p>
          <a:endParaRPr lang="zh-CN" altLang="en-US" sz="4000"/>
        </a:p>
      </dgm:t>
    </dgm:pt>
    <dgm:pt modelId="{713F9C86-D897-428F-B638-27573244A0D8}">
      <dgm:prSet phldrT="[文本]" custT="1"/>
      <dgm:spPr/>
      <dgm:t>
        <a:bodyPr/>
        <a:lstStyle/>
        <a:p>
          <a:r>
            <a:rPr lang="en-US" altLang="zh-CN" sz="1400" dirty="0">
              <a:solidFill>
                <a:schemeClr val="tx1"/>
              </a:solidFill>
            </a:rPr>
            <a:t>Update function</a:t>
          </a:r>
          <a:endParaRPr lang="zh-CN" altLang="en-US" sz="1400" dirty="0">
            <a:solidFill>
              <a:schemeClr val="tx1"/>
            </a:solidFill>
          </a:endParaRPr>
        </a:p>
      </dgm:t>
    </dgm:pt>
    <dgm:pt modelId="{89D29FAC-E5A6-49A8-BC32-DC102BFE8C8A}" type="parTrans" cxnId="{8A085D4A-602E-46D7-A18F-DED3883149FC}">
      <dgm:prSet/>
      <dgm:spPr/>
      <dgm:t>
        <a:bodyPr/>
        <a:lstStyle/>
        <a:p>
          <a:endParaRPr lang="zh-CN" altLang="en-US" sz="4000"/>
        </a:p>
      </dgm:t>
    </dgm:pt>
    <dgm:pt modelId="{6F21D536-3DFF-44E1-94BC-AA223362266B}" type="sibTrans" cxnId="{8A085D4A-602E-46D7-A18F-DED3883149FC}">
      <dgm:prSet/>
      <dgm:spPr/>
      <dgm:t>
        <a:bodyPr/>
        <a:lstStyle/>
        <a:p>
          <a:endParaRPr lang="zh-CN" altLang="en-US" sz="4000"/>
        </a:p>
      </dgm:t>
    </dgm:pt>
    <dgm:pt modelId="{D350F030-BD57-4E49-9E0C-50613D45F5AD}" type="pres">
      <dgm:prSet presAssocID="{E2FF9929-8938-4A43-A1A3-963543604FCB}" presName="theList" presStyleCnt="0">
        <dgm:presLayoutVars>
          <dgm:dir/>
          <dgm:animLvl val="lvl"/>
          <dgm:resizeHandles val="exact"/>
        </dgm:presLayoutVars>
      </dgm:prSet>
      <dgm:spPr/>
    </dgm:pt>
    <dgm:pt modelId="{A09E6E37-0B17-454B-AFB7-45A843ED836A}" type="pres">
      <dgm:prSet presAssocID="{8E8CD2D6-6881-4566-8911-D6EACC54ABBC}" presName="compNode" presStyleCnt="0"/>
      <dgm:spPr/>
    </dgm:pt>
    <dgm:pt modelId="{849C4EAF-09BD-476F-888B-03DEE0751F79}" type="pres">
      <dgm:prSet presAssocID="{8E8CD2D6-6881-4566-8911-D6EACC54ABBC}" presName="aNode" presStyleLbl="bgShp" presStyleIdx="0" presStyleCnt="3"/>
      <dgm:spPr/>
    </dgm:pt>
    <dgm:pt modelId="{4AF2DC37-ACF9-4501-B51F-B0B5DA577EFF}" type="pres">
      <dgm:prSet presAssocID="{8E8CD2D6-6881-4566-8911-D6EACC54ABBC}" presName="textNode" presStyleLbl="bgShp" presStyleIdx="0" presStyleCnt="3"/>
      <dgm:spPr/>
    </dgm:pt>
    <dgm:pt modelId="{788A922F-36EA-4E3D-B239-019692714F7E}" type="pres">
      <dgm:prSet presAssocID="{8E8CD2D6-6881-4566-8911-D6EACC54ABBC}" presName="compChildNode" presStyleCnt="0"/>
      <dgm:spPr/>
    </dgm:pt>
    <dgm:pt modelId="{82153387-5BBD-484B-9430-9C3892ABB660}" type="pres">
      <dgm:prSet presAssocID="{8E8CD2D6-6881-4566-8911-D6EACC54ABBC}" presName="theInnerList" presStyleCnt="0"/>
      <dgm:spPr/>
    </dgm:pt>
    <dgm:pt modelId="{5CD8659B-7329-48ED-874A-3CA4141790D8}" type="pres">
      <dgm:prSet presAssocID="{047FBB1C-041E-4236-AE5E-A54A19EA013C}" presName="childNode" presStyleLbl="node1" presStyleIdx="0" presStyleCnt="14">
        <dgm:presLayoutVars>
          <dgm:bulletEnabled val="1"/>
        </dgm:presLayoutVars>
      </dgm:prSet>
      <dgm:spPr/>
    </dgm:pt>
    <dgm:pt modelId="{888F9005-8198-4398-B85D-B64C9AE9A9AE}" type="pres">
      <dgm:prSet presAssocID="{047FBB1C-041E-4236-AE5E-A54A19EA013C}" presName="aSpace2" presStyleCnt="0"/>
      <dgm:spPr/>
    </dgm:pt>
    <dgm:pt modelId="{65848635-0115-466A-A6E8-D32AAB06F901}" type="pres">
      <dgm:prSet presAssocID="{4D733BF6-3C8F-401F-B91A-16923620E76B}" presName="childNode" presStyleLbl="node1" presStyleIdx="1" presStyleCnt="14">
        <dgm:presLayoutVars>
          <dgm:bulletEnabled val="1"/>
        </dgm:presLayoutVars>
      </dgm:prSet>
      <dgm:spPr/>
    </dgm:pt>
    <dgm:pt modelId="{6E87D9B9-36FB-4629-A48D-7B26A1F74F12}" type="pres">
      <dgm:prSet presAssocID="{4D733BF6-3C8F-401F-B91A-16923620E76B}" presName="aSpace2" presStyleCnt="0"/>
      <dgm:spPr/>
    </dgm:pt>
    <dgm:pt modelId="{B0F81395-B9CC-438F-99A9-F194849FB833}" type="pres">
      <dgm:prSet presAssocID="{35C2ABF1-236A-4139-8650-317F313B3E0B}" presName="childNode" presStyleLbl="node1" presStyleIdx="2" presStyleCnt="14">
        <dgm:presLayoutVars>
          <dgm:bulletEnabled val="1"/>
        </dgm:presLayoutVars>
      </dgm:prSet>
      <dgm:spPr/>
    </dgm:pt>
    <dgm:pt modelId="{7E38146E-3B9A-400A-8D9F-F88C532827D3}" type="pres">
      <dgm:prSet presAssocID="{35C2ABF1-236A-4139-8650-317F313B3E0B}" presName="aSpace2" presStyleCnt="0"/>
      <dgm:spPr/>
    </dgm:pt>
    <dgm:pt modelId="{3A4CB8E5-D182-4CF2-BD49-6997656794B6}" type="pres">
      <dgm:prSet presAssocID="{713F9C86-D897-428F-B638-27573244A0D8}" presName="childNode" presStyleLbl="node1" presStyleIdx="3" presStyleCnt="14">
        <dgm:presLayoutVars>
          <dgm:bulletEnabled val="1"/>
        </dgm:presLayoutVars>
      </dgm:prSet>
      <dgm:spPr/>
    </dgm:pt>
    <dgm:pt modelId="{B3D46EBF-71D8-4B9C-9271-7FBCABE4F522}" type="pres">
      <dgm:prSet presAssocID="{8E8CD2D6-6881-4566-8911-D6EACC54ABBC}" presName="aSpace" presStyleCnt="0"/>
      <dgm:spPr/>
    </dgm:pt>
    <dgm:pt modelId="{5E1566D5-74CD-4377-A37C-4B5907473A99}" type="pres">
      <dgm:prSet presAssocID="{84381A0B-A710-417E-9857-E0D0203301A8}" presName="compNode" presStyleCnt="0"/>
      <dgm:spPr/>
    </dgm:pt>
    <dgm:pt modelId="{B680C5BA-9214-492D-BC51-A2D4A1543E1F}" type="pres">
      <dgm:prSet presAssocID="{84381A0B-A710-417E-9857-E0D0203301A8}" presName="aNode" presStyleLbl="bgShp" presStyleIdx="1" presStyleCnt="3" custLinFactNeighborY="-3133"/>
      <dgm:spPr/>
    </dgm:pt>
    <dgm:pt modelId="{DC7AEECB-828F-4E03-9B77-88375D2E82ED}" type="pres">
      <dgm:prSet presAssocID="{84381A0B-A710-417E-9857-E0D0203301A8}" presName="textNode" presStyleLbl="bgShp" presStyleIdx="1" presStyleCnt="3"/>
      <dgm:spPr/>
    </dgm:pt>
    <dgm:pt modelId="{F70B5E6A-2861-4B64-A602-DB3E544C4F2C}" type="pres">
      <dgm:prSet presAssocID="{84381A0B-A710-417E-9857-E0D0203301A8}" presName="compChildNode" presStyleCnt="0"/>
      <dgm:spPr/>
    </dgm:pt>
    <dgm:pt modelId="{A3894D26-7844-48F6-B201-29AB9BA39B94}" type="pres">
      <dgm:prSet presAssocID="{84381A0B-A710-417E-9857-E0D0203301A8}" presName="theInnerList" presStyleCnt="0"/>
      <dgm:spPr/>
    </dgm:pt>
    <dgm:pt modelId="{9998BE75-DAB8-4A48-ACDB-75E8A3145706}" type="pres">
      <dgm:prSet presAssocID="{D0C2F8F8-679C-4EB7-80D0-C76D2689A83E}" presName="childNode" presStyleLbl="node1" presStyleIdx="4" presStyleCnt="14">
        <dgm:presLayoutVars>
          <dgm:bulletEnabled val="1"/>
        </dgm:presLayoutVars>
      </dgm:prSet>
      <dgm:spPr/>
    </dgm:pt>
    <dgm:pt modelId="{40F72B71-E240-4FD4-9AAD-FFEB1247E9B5}" type="pres">
      <dgm:prSet presAssocID="{D0C2F8F8-679C-4EB7-80D0-C76D2689A83E}" presName="aSpace2" presStyleCnt="0"/>
      <dgm:spPr/>
    </dgm:pt>
    <dgm:pt modelId="{C9B09246-4D8E-4454-9BE9-25A0AE77BA9D}" type="pres">
      <dgm:prSet presAssocID="{3E4625A4-7C49-4DB4-B27E-1A508A6EF19C}" presName="childNode" presStyleLbl="node1" presStyleIdx="5" presStyleCnt="14">
        <dgm:presLayoutVars>
          <dgm:bulletEnabled val="1"/>
        </dgm:presLayoutVars>
      </dgm:prSet>
      <dgm:spPr/>
    </dgm:pt>
    <dgm:pt modelId="{9D7AD00C-2D0E-48D9-8A7A-80BEF4DC1623}" type="pres">
      <dgm:prSet presAssocID="{84381A0B-A710-417E-9857-E0D0203301A8}" presName="aSpace" presStyleCnt="0"/>
      <dgm:spPr/>
    </dgm:pt>
    <dgm:pt modelId="{1D225F9F-99D9-4D4D-A6E9-619AEA8B3CF7}" type="pres">
      <dgm:prSet presAssocID="{C90F62DC-CDFB-45D5-8ABD-1694EB981A9E}" presName="compNode" presStyleCnt="0"/>
      <dgm:spPr/>
    </dgm:pt>
    <dgm:pt modelId="{747E02F0-6DDF-4C07-8B57-EF45EF128FA5}" type="pres">
      <dgm:prSet presAssocID="{C90F62DC-CDFB-45D5-8ABD-1694EB981A9E}" presName="aNode" presStyleLbl="bgShp" presStyleIdx="2" presStyleCnt="3"/>
      <dgm:spPr/>
    </dgm:pt>
    <dgm:pt modelId="{2CED13E6-ECE0-4759-86D9-D591713D8D3B}" type="pres">
      <dgm:prSet presAssocID="{C90F62DC-CDFB-45D5-8ABD-1694EB981A9E}" presName="textNode" presStyleLbl="bgShp" presStyleIdx="2" presStyleCnt="3"/>
      <dgm:spPr/>
    </dgm:pt>
    <dgm:pt modelId="{83387CEB-C6F7-4DF1-8B62-C18C06C1A863}" type="pres">
      <dgm:prSet presAssocID="{C90F62DC-CDFB-45D5-8ABD-1694EB981A9E}" presName="compChildNode" presStyleCnt="0"/>
      <dgm:spPr/>
    </dgm:pt>
    <dgm:pt modelId="{11EC59CD-5C3F-433F-86E9-C40BB22AA411}" type="pres">
      <dgm:prSet presAssocID="{C90F62DC-CDFB-45D5-8ABD-1694EB981A9E}" presName="theInnerList" presStyleCnt="0"/>
      <dgm:spPr/>
    </dgm:pt>
    <dgm:pt modelId="{724FAF49-077D-47B9-AF63-C9A8186FB3E0}" type="pres">
      <dgm:prSet presAssocID="{2FFCECAC-DE9E-46DC-A052-A1C4B4EFEF9A}" presName="childNode" presStyleLbl="node1" presStyleIdx="6" presStyleCnt="14">
        <dgm:presLayoutVars>
          <dgm:bulletEnabled val="1"/>
        </dgm:presLayoutVars>
      </dgm:prSet>
      <dgm:spPr/>
    </dgm:pt>
    <dgm:pt modelId="{AB4E3C93-D50A-403C-A5C6-32CDB365E005}" type="pres">
      <dgm:prSet presAssocID="{2FFCECAC-DE9E-46DC-A052-A1C4B4EFEF9A}" presName="aSpace2" presStyleCnt="0"/>
      <dgm:spPr/>
    </dgm:pt>
    <dgm:pt modelId="{C8334DCF-505A-4BCA-B1A5-DE7603EB1772}" type="pres">
      <dgm:prSet presAssocID="{09AB4BC6-6824-4B7A-AA8D-4D88D2197CF8}" presName="childNode" presStyleLbl="node1" presStyleIdx="7" presStyleCnt="14">
        <dgm:presLayoutVars>
          <dgm:bulletEnabled val="1"/>
        </dgm:presLayoutVars>
      </dgm:prSet>
      <dgm:spPr/>
    </dgm:pt>
    <dgm:pt modelId="{8302AE41-9FD7-40F3-A0BF-EBF2F9A222C1}" type="pres">
      <dgm:prSet presAssocID="{09AB4BC6-6824-4B7A-AA8D-4D88D2197CF8}" presName="aSpace2" presStyleCnt="0"/>
      <dgm:spPr/>
    </dgm:pt>
    <dgm:pt modelId="{89C3D61B-AC15-433C-8EDC-2EF2BAA3D992}" type="pres">
      <dgm:prSet presAssocID="{6AE1532F-29AF-4AF2-B93A-7DA70715A81D}" presName="childNode" presStyleLbl="node1" presStyleIdx="8" presStyleCnt="14">
        <dgm:presLayoutVars>
          <dgm:bulletEnabled val="1"/>
        </dgm:presLayoutVars>
      </dgm:prSet>
      <dgm:spPr/>
    </dgm:pt>
    <dgm:pt modelId="{A927999C-7D4D-44AB-86CF-842B5C6E1FBB}" type="pres">
      <dgm:prSet presAssocID="{6AE1532F-29AF-4AF2-B93A-7DA70715A81D}" presName="aSpace2" presStyleCnt="0"/>
      <dgm:spPr/>
    </dgm:pt>
    <dgm:pt modelId="{E5A23F83-6CF1-4406-AA6E-14E7138CF9B4}" type="pres">
      <dgm:prSet presAssocID="{5274C9B2-EB9E-44C5-B840-9FB38D58BA22}" presName="childNode" presStyleLbl="node1" presStyleIdx="9" presStyleCnt="14">
        <dgm:presLayoutVars>
          <dgm:bulletEnabled val="1"/>
        </dgm:presLayoutVars>
      </dgm:prSet>
      <dgm:spPr/>
    </dgm:pt>
    <dgm:pt modelId="{C8B9FA22-6EBD-4BB2-840C-29473CFCB972}" type="pres">
      <dgm:prSet presAssocID="{5274C9B2-EB9E-44C5-B840-9FB38D58BA22}" presName="aSpace2" presStyleCnt="0"/>
      <dgm:spPr/>
    </dgm:pt>
    <dgm:pt modelId="{E8D8E451-EE14-4979-A6EE-DC8495B49045}" type="pres">
      <dgm:prSet presAssocID="{EEE7B98A-11FE-42B7-AB56-F0B7762F1CE8}" presName="childNode" presStyleLbl="node1" presStyleIdx="10" presStyleCnt="14">
        <dgm:presLayoutVars>
          <dgm:bulletEnabled val="1"/>
        </dgm:presLayoutVars>
      </dgm:prSet>
      <dgm:spPr/>
    </dgm:pt>
    <dgm:pt modelId="{0061294B-7BAA-48DF-AFF2-8B1DE386E182}" type="pres">
      <dgm:prSet presAssocID="{EEE7B98A-11FE-42B7-AB56-F0B7762F1CE8}" presName="aSpace2" presStyleCnt="0"/>
      <dgm:spPr/>
    </dgm:pt>
    <dgm:pt modelId="{08CFDFA8-CE04-4BA7-82E1-B7F3CA8768DD}" type="pres">
      <dgm:prSet presAssocID="{657BD48D-52AA-4CD8-8B76-BBC6F6C1211D}" presName="childNode" presStyleLbl="node1" presStyleIdx="11" presStyleCnt="14">
        <dgm:presLayoutVars>
          <dgm:bulletEnabled val="1"/>
        </dgm:presLayoutVars>
      </dgm:prSet>
      <dgm:spPr/>
    </dgm:pt>
    <dgm:pt modelId="{DA2DB0B1-C1C4-4BC1-87B6-995A2E7FDCA8}" type="pres">
      <dgm:prSet presAssocID="{657BD48D-52AA-4CD8-8B76-BBC6F6C1211D}" presName="aSpace2" presStyleCnt="0"/>
      <dgm:spPr/>
    </dgm:pt>
    <dgm:pt modelId="{DDCA6811-EE41-492B-ACF3-46740861C48E}" type="pres">
      <dgm:prSet presAssocID="{3CC979AB-8F6B-4597-B937-349E9D55AF1A}" presName="childNode" presStyleLbl="node1" presStyleIdx="12" presStyleCnt="14">
        <dgm:presLayoutVars>
          <dgm:bulletEnabled val="1"/>
        </dgm:presLayoutVars>
      </dgm:prSet>
      <dgm:spPr/>
    </dgm:pt>
    <dgm:pt modelId="{E956D3D5-2517-448D-9C0D-E29F40C42C17}" type="pres">
      <dgm:prSet presAssocID="{3CC979AB-8F6B-4597-B937-349E9D55AF1A}" presName="aSpace2" presStyleCnt="0"/>
      <dgm:spPr/>
    </dgm:pt>
    <dgm:pt modelId="{15E0B022-48C8-4B19-A09D-F22A7D0F2D73}" type="pres">
      <dgm:prSet presAssocID="{878C4792-2CED-4A7D-B9CD-E105FC82B571}" presName="childNode" presStyleLbl="node1" presStyleIdx="13" presStyleCnt="14">
        <dgm:presLayoutVars>
          <dgm:bulletEnabled val="1"/>
        </dgm:presLayoutVars>
      </dgm:prSet>
      <dgm:spPr/>
    </dgm:pt>
  </dgm:ptLst>
  <dgm:cxnLst>
    <dgm:cxn modelId="{0941A303-00A4-4F2C-BF59-033D5EAD2A99}" type="presOf" srcId="{4D733BF6-3C8F-401F-B91A-16923620E76B}" destId="{65848635-0115-466A-A6E8-D32AAB06F901}" srcOrd="0" destOrd="0" presId="urn:microsoft.com/office/officeart/2005/8/layout/lProcess2"/>
    <dgm:cxn modelId="{DAAA2506-07D8-402E-A724-EEF568EB3AD8}" srcId="{C90F62DC-CDFB-45D5-8ABD-1694EB981A9E}" destId="{3CC979AB-8F6B-4597-B937-349E9D55AF1A}" srcOrd="6" destOrd="0" parTransId="{02CE31BE-42B6-4CB4-80ED-6EB2768AC8E9}" sibTransId="{A776346E-95B5-4804-A60F-CFB38D7358D7}"/>
    <dgm:cxn modelId="{AE060B0A-821D-430F-87B2-7055FB0BC750}" srcId="{C90F62DC-CDFB-45D5-8ABD-1694EB981A9E}" destId="{657BD48D-52AA-4CD8-8B76-BBC6F6C1211D}" srcOrd="5" destOrd="0" parTransId="{80CA3DC5-35F1-4EAF-9C6A-FFC3A98A6998}" sibTransId="{AB7EF017-EE82-442A-96F0-ACDF15C465F5}"/>
    <dgm:cxn modelId="{7FAFB10B-85B1-45CA-AE7F-2ABB6A96B59D}" type="presOf" srcId="{3E4625A4-7C49-4DB4-B27E-1A508A6EF19C}" destId="{C9B09246-4D8E-4454-9BE9-25A0AE77BA9D}" srcOrd="0" destOrd="0" presId="urn:microsoft.com/office/officeart/2005/8/layout/lProcess2"/>
    <dgm:cxn modelId="{A693B80C-B85F-4882-9FF1-6A7381488D44}" type="presOf" srcId="{84381A0B-A710-417E-9857-E0D0203301A8}" destId="{B680C5BA-9214-492D-BC51-A2D4A1543E1F}" srcOrd="0" destOrd="0" presId="urn:microsoft.com/office/officeart/2005/8/layout/lProcess2"/>
    <dgm:cxn modelId="{271B5E11-A08E-4E36-A936-6034D869CCBD}" srcId="{C90F62DC-CDFB-45D5-8ABD-1694EB981A9E}" destId="{EEE7B98A-11FE-42B7-AB56-F0B7762F1CE8}" srcOrd="4" destOrd="0" parTransId="{4207CFCB-F9A4-4D22-BF79-3DE3DE7D46B6}" sibTransId="{041CC2E4-3E24-4DFE-81AF-13AD5EA32FD0}"/>
    <dgm:cxn modelId="{FF16FE19-E342-4BBB-A469-4433EF9A36C2}" srcId="{C90F62DC-CDFB-45D5-8ABD-1694EB981A9E}" destId="{878C4792-2CED-4A7D-B9CD-E105FC82B571}" srcOrd="7" destOrd="0" parTransId="{3761B4F2-8511-467D-9EC1-BB425E82A168}" sibTransId="{049D68DE-DADF-4F76-9CB5-BF795D0A1E72}"/>
    <dgm:cxn modelId="{CB6AE01E-26AE-4E74-885F-7E5ED4A57B47}" type="presOf" srcId="{2FFCECAC-DE9E-46DC-A052-A1C4B4EFEF9A}" destId="{724FAF49-077D-47B9-AF63-C9A8186FB3E0}" srcOrd="0" destOrd="0" presId="urn:microsoft.com/office/officeart/2005/8/layout/lProcess2"/>
    <dgm:cxn modelId="{6C427D1F-AA9D-4780-A4DA-74DD8D9097BE}" type="presOf" srcId="{35C2ABF1-236A-4139-8650-317F313B3E0B}" destId="{B0F81395-B9CC-438F-99A9-F194849FB833}" srcOrd="0" destOrd="0" presId="urn:microsoft.com/office/officeart/2005/8/layout/lProcess2"/>
    <dgm:cxn modelId="{09391324-24AD-4384-936C-08AA69890F4D}" type="presOf" srcId="{3CC979AB-8F6B-4597-B937-349E9D55AF1A}" destId="{DDCA6811-EE41-492B-ACF3-46740861C48E}" srcOrd="0" destOrd="0" presId="urn:microsoft.com/office/officeart/2005/8/layout/lProcess2"/>
    <dgm:cxn modelId="{B4054425-E878-4C31-9112-BBC64E3405D0}" type="presOf" srcId="{09AB4BC6-6824-4B7A-AA8D-4D88D2197CF8}" destId="{C8334DCF-505A-4BCA-B1A5-DE7603EB1772}" srcOrd="0" destOrd="0" presId="urn:microsoft.com/office/officeart/2005/8/layout/lProcess2"/>
    <dgm:cxn modelId="{37790F2B-84EF-4AD7-896B-C3F4B1C5138A}" srcId="{84381A0B-A710-417E-9857-E0D0203301A8}" destId="{D0C2F8F8-679C-4EB7-80D0-C76D2689A83E}" srcOrd="0" destOrd="0" parTransId="{8C51624D-18CC-49C5-ABEE-3E59A6687E12}" sibTransId="{C8588391-D572-4085-AE2B-0895923A9C03}"/>
    <dgm:cxn modelId="{7D9C0D2C-53C7-4B80-8529-987966B1A035}" srcId="{C90F62DC-CDFB-45D5-8ABD-1694EB981A9E}" destId="{09AB4BC6-6824-4B7A-AA8D-4D88D2197CF8}" srcOrd="1" destOrd="0" parTransId="{53C5EBF5-3C9A-4D1F-9549-8D5730FD7A9C}" sibTransId="{8C98FF92-47F5-4326-9514-8DC2C47D7010}"/>
    <dgm:cxn modelId="{D27F5A33-0C94-4358-A55B-079AF485FCD7}" type="presOf" srcId="{C90F62DC-CDFB-45D5-8ABD-1694EB981A9E}" destId="{747E02F0-6DDF-4C07-8B57-EF45EF128FA5}" srcOrd="0" destOrd="0" presId="urn:microsoft.com/office/officeart/2005/8/layout/lProcess2"/>
    <dgm:cxn modelId="{122F0E39-F245-4BA5-A437-41FD47A3821B}" type="presOf" srcId="{E2FF9929-8938-4A43-A1A3-963543604FCB}" destId="{D350F030-BD57-4E49-9E0C-50613D45F5AD}" srcOrd="0" destOrd="0" presId="urn:microsoft.com/office/officeart/2005/8/layout/lProcess2"/>
    <dgm:cxn modelId="{DF573740-2B58-441A-8EC3-20BC866B3217}" srcId="{8E8CD2D6-6881-4566-8911-D6EACC54ABBC}" destId="{047FBB1C-041E-4236-AE5E-A54A19EA013C}" srcOrd="0" destOrd="0" parTransId="{DA902D99-D881-4D20-A2DE-3FABC6AF23DD}" sibTransId="{A48E9B32-E564-4B8F-B93C-1968A187D76B}"/>
    <dgm:cxn modelId="{81271B43-D637-46D1-BBD0-D2A4C1C62CC6}" srcId="{8E8CD2D6-6881-4566-8911-D6EACC54ABBC}" destId="{35C2ABF1-236A-4139-8650-317F313B3E0B}" srcOrd="2" destOrd="0" parTransId="{89F73DF4-5EC4-44CA-9FF6-84A4F8C7226E}" sibTransId="{E618B288-1D9C-4C35-BE16-73BDBA858516}"/>
    <dgm:cxn modelId="{6BEB3F44-2AA4-4B15-82D4-F787839E3007}" type="presOf" srcId="{8E8CD2D6-6881-4566-8911-D6EACC54ABBC}" destId="{4AF2DC37-ACF9-4501-B51F-B0B5DA577EFF}" srcOrd="1" destOrd="0" presId="urn:microsoft.com/office/officeart/2005/8/layout/lProcess2"/>
    <dgm:cxn modelId="{1E0A7F44-89D7-454B-BAF8-956D1EAFC624}" srcId="{E2FF9929-8938-4A43-A1A3-963543604FCB}" destId="{84381A0B-A710-417E-9857-E0D0203301A8}" srcOrd="1" destOrd="0" parTransId="{A20FE587-ED28-4304-B0B9-322BDA7EB8AA}" sibTransId="{8102538C-1C48-4C8D-9896-9C7279DAD0DD}"/>
    <dgm:cxn modelId="{8A085D4A-602E-46D7-A18F-DED3883149FC}" srcId="{8E8CD2D6-6881-4566-8911-D6EACC54ABBC}" destId="{713F9C86-D897-428F-B638-27573244A0D8}" srcOrd="3" destOrd="0" parTransId="{89D29FAC-E5A6-49A8-BC32-DC102BFE8C8A}" sibTransId="{6F21D536-3DFF-44E1-94BC-AA223362266B}"/>
    <dgm:cxn modelId="{E74C3350-D809-427B-B9FE-34F9FEE86963}" type="presOf" srcId="{C90F62DC-CDFB-45D5-8ABD-1694EB981A9E}" destId="{2CED13E6-ECE0-4759-86D9-D591713D8D3B}" srcOrd="1" destOrd="0" presId="urn:microsoft.com/office/officeart/2005/8/layout/lProcess2"/>
    <dgm:cxn modelId="{B7CEC353-43FD-41F0-8616-BCC8449D9677}" srcId="{C90F62DC-CDFB-45D5-8ABD-1694EB981A9E}" destId="{5274C9B2-EB9E-44C5-B840-9FB38D58BA22}" srcOrd="3" destOrd="0" parTransId="{17ABA73A-5130-4EF7-BCE2-76F207B49679}" sibTransId="{8BF269BE-E6E5-41AD-AC1B-C9BDB7DAFA89}"/>
    <dgm:cxn modelId="{56A9B163-3E73-44D8-91BB-FBF399E0E3C9}" srcId="{E2FF9929-8938-4A43-A1A3-963543604FCB}" destId="{8E8CD2D6-6881-4566-8911-D6EACC54ABBC}" srcOrd="0" destOrd="0" parTransId="{FD69D02C-8876-480E-A6B8-8802A837AACE}" sibTransId="{DA2F3838-A03D-4445-8D0D-7478E53B302E}"/>
    <dgm:cxn modelId="{BCE83479-3CDF-4EE4-A987-4BD94C2BE0A1}" type="presOf" srcId="{047FBB1C-041E-4236-AE5E-A54A19EA013C}" destId="{5CD8659B-7329-48ED-874A-3CA4141790D8}" srcOrd="0" destOrd="0" presId="urn:microsoft.com/office/officeart/2005/8/layout/lProcess2"/>
    <dgm:cxn modelId="{E10B8095-B24F-48A9-A50F-29B5A9FE8994}" type="presOf" srcId="{8E8CD2D6-6881-4566-8911-D6EACC54ABBC}" destId="{849C4EAF-09BD-476F-888B-03DEE0751F79}" srcOrd="0" destOrd="0" presId="urn:microsoft.com/office/officeart/2005/8/layout/lProcess2"/>
    <dgm:cxn modelId="{7BED799A-102B-42B8-AD23-7DC79231E66C}" type="presOf" srcId="{6AE1532F-29AF-4AF2-B93A-7DA70715A81D}" destId="{89C3D61B-AC15-433C-8EDC-2EF2BAA3D992}" srcOrd="0" destOrd="0" presId="urn:microsoft.com/office/officeart/2005/8/layout/lProcess2"/>
    <dgm:cxn modelId="{DE3DE09D-EF22-48ED-974C-F320A9ADF199}" type="presOf" srcId="{EEE7B98A-11FE-42B7-AB56-F0B7762F1CE8}" destId="{E8D8E451-EE14-4979-A6EE-DC8495B49045}" srcOrd="0" destOrd="0" presId="urn:microsoft.com/office/officeart/2005/8/layout/lProcess2"/>
    <dgm:cxn modelId="{805A5CA9-AB79-463E-AF3E-EB5AB7DF4417}" type="presOf" srcId="{878C4792-2CED-4A7D-B9CD-E105FC82B571}" destId="{15E0B022-48C8-4B19-A09D-F22A7D0F2D73}" srcOrd="0" destOrd="0" presId="urn:microsoft.com/office/officeart/2005/8/layout/lProcess2"/>
    <dgm:cxn modelId="{BC17BBAE-843C-4B4B-B32B-6F10D0BDC77C}" type="presOf" srcId="{D0C2F8F8-679C-4EB7-80D0-C76D2689A83E}" destId="{9998BE75-DAB8-4A48-ACDB-75E8A3145706}" srcOrd="0" destOrd="0" presId="urn:microsoft.com/office/officeart/2005/8/layout/lProcess2"/>
    <dgm:cxn modelId="{931D68B2-D25D-41FB-9283-0B0444FD03D3}" srcId="{E2FF9929-8938-4A43-A1A3-963543604FCB}" destId="{C90F62DC-CDFB-45D5-8ABD-1694EB981A9E}" srcOrd="2" destOrd="0" parTransId="{5A7E1DD5-633A-4DB0-BD4F-227DBBAD7F83}" sibTransId="{F89380DD-9DA9-4DFA-A1DA-EF0CD165E139}"/>
    <dgm:cxn modelId="{E9F540B8-6948-44C7-B23D-4145DF5C21BD}" srcId="{8E8CD2D6-6881-4566-8911-D6EACC54ABBC}" destId="{4D733BF6-3C8F-401F-B91A-16923620E76B}" srcOrd="1" destOrd="0" parTransId="{589BCF78-B44E-412E-91FE-A0000E258D59}" sibTransId="{B2A6F213-00E4-4A01-9359-DA25E366B8AB}"/>
    <dgm:cxn modelId="{239918C1-CA19-4F78-A66B-B2BDCA07E912}" type="presOf" srcId="{657BD48D-52AA-4CD8-8B76-BBC6F6C1211D}" destId="{08CFDFA8-CE04-4BA7-82E1-B7F3CA8768DD}" srcOrd="0" destOrd="0" presId="urn:microsoft.com/office/officeart/2005/8/layout/lProcess2"/>
    <dgm:cxn modelId="{9277D2C1-7554-47B6-8FDE-4154B0EA229E}" srcId="{C90F62DC-CDFB-45D5-8ABD-1694EB981A9E}" destId="{2FFCECAC-DE9E-46DC-A052-A1C4B4EFEF9A}" srcOrd="0" destOrd="0" parTransId="{344FD62E-0D1A-4B1C-9F6F-33AD41A17D53}" sibTransId="{B749ECF3-6FDD-4430-A475-1824D445F398}"/>
    <dgm:cxn modelId="{DCD646C6-C250-42C0-A084-6B299973FFFA}" type="presOf" srcId="{713F9C86-D897-428F-B638-27573244A0D8}" destId="{3A4CB8E5-D182-4CF2-BD49-6997656794B6}" srcOrd="0" destOrd="0" presId="urn:microsoft.com/office/officeart/2005/8/layout/lProcess2"/>
    <dgm:cxn modelId="{5C8DC6E1-5C56-4C3B-B581-67D3EF4BB078}" type="presOf" srcId="{5274C9B2-EB9E-44C5-B840-9FB38D58BA22}" destId="{E5A23F83-6CF1-4406-AA6E-14E7138CF9B4}" srcOrd="0" destOrd="0" presId="urn:microsoft.com/office/officeart/2005/8/layout/lProcess2"/>
    <dgm:cxn modelId="{0F029DEA-73AF-4AB9-A86B-1ACBAA365309}" srcId="{84381A0B-A710-417E-9857-E0D0203301A8}" destId="{3E4625A4-7C49-4DB4-B27E-1A508A6EF19C}" srcOrd="1" destOrd="0" parTransId="{F03D0B72-9B4F-43D1-A2E4-559702812559}" sibTransId="{6536C565-FBA6-4A10-B820-C4CDA23FD255}"/>
    <dgm:cxn modelId="{BD1949ED-9DCA-40EE-A8DA-319121054414}" type="presOf" srcId="{84381A0B-A710-417E-9857-E0D0203301A8}" destId="{DC7AEECB-828F-4E03-9B77-88375D2E82ED}" srcOrd="1" destOrd="0" presId="urn:microsoft.com/office/officeart/2005/8/layout/lProcess2"/>
    <dgm:cxn modelId="{4F1F0EF4-83C2-4587-AB10-AE8716EE714C}" srcId="{C90F62DC-CDFB-45D5-8ABD-1694EB981A9E}" destId="{6AE1532F-29AF-4AF2-B93A-7DA70715A81D}" srcOrd="2" destOrd="0" parTransId="{41850E20-5D7B-46F2-ABB8-186C5D63C115}" sibTransId="{94A8811C-ED46-4E23-9235-5B218AD0DFC2}"/>
    <dgm:cxn modelId="{230BAE27-DA73-4062-BBA8-D6A0F73429C2}" type="presParOf" srcId="{D350F030-BD57-4E49-9E0C-50613D45F5AD}" destId="{A09E6E37-0B17-454B-AFB7-45A843ED836A}" srcOrd="0" destOrd="0" presId="urn:microsoft.com/office/officeart/2005/8/layout/lProcess2"/>
    <dgm:cxn modelId="{91D6AFD3-8CE7-4DC5-9609-32557E867658}" type="presParOf" srcId="{A09E6E37-0B17-454B-AFB7-45A843ED836A}" destId="{849C4EAF-09BD-476F-888B-03DEE0751F79}" srcOrd="0" destOrd="0" presId="urn:microsoft.com/office/officeart/2005/8/layout/lProcess2"/>
    <dgm:cxn modelId="{4898103D-D9E4-4C42-8522-6A4354B10F66}" type="presParOf" srcId="{A09E6E37-0B17-454B-AFB7-45A843ED836A}" destId="{4AF2DC37-ACF9-4501-B51F-B0B5DA577EFF}" srcOrd="1" destOrd="0" presId="urn:microsoft.com/office/officeart/2005/8/layout/lProcess2"/>
    <dgm:cxn modelId="{926075ED-3C04-45B6-9611-5A5434518635}" type="presParOf" srcId="{A09E6E37-0B17-454B-AFB7-45A843ED836A}" destId="{788A922F-36EA-4E3D-B239-019692714F7E}" srcOrd="2" destOrd="0" presId="urn:microsoft.com/office/officeart/2005/8/layout/lProcess2"/>
    <dgm:cxn modelId="{EE22576E-3873-4AF9-87DB-CFFA5A593BCB}" type="presParOf" srcId="{788A922F-36EA-4E3D-B239-019692714F7E}" destId="{82153387-5BBD-484B-9430-9C3892ABB660}" srcOrd="0" destOrd="0" presId="urn:microsoft.com/office/officeart/2005/8/layout/lProcess2"/>
    <dgm:cxn modelId="{BFA58FE8-9524-468B-A794-34EC92A5F742}" type="presParOf" srcId="{82153387-5BBD-484B-9430-9C3892ABB660}" destId="{5CD8659B-7329-48ED-874A-3CA4141790D8}" srcOrd="0" destOrd="0" presId="urn:microsoft.com/office/officeart/2005/8/layout/lProcess2"/>
    <dgm:cxn modelId="{97010F54-C857-4501-B07B-5FC4A0D34F4D}" type="presParOf" srcId="{82153387-5BBD-484B-9430-9C3892ABB660}" destId="{888F9005-8198-4398-B85D-B64C9AE9A9AE}" srcOrd="1" destOrd="0" presId="urn:microsoft.com/office/officeart/2005/8/layout/lProcess2"/>
    <dgm:cxn modelId="{89B776BD-3FF1-4890-B652-BC60C7DD2960}" type="presParOf" srcId="{82153387-5BBD-484B-9430-9C3892ABB660}" destId="{65848635-0115-466A-A6E8-D32AAB06F901}" srcOrd="2" destOrd="0" presId="urn:microsoft.com/office/officeart/2005/8/layout/lProcess2"/>
    <dgm:cxn modelId="{5AD4BFC6-F1E9-4B06-9BB9-F5FEA62DDBB7}" type="presParOf" srcId="{82153387-5BBD-484B-9430-9C3892ABB660}" destId="{6E87D9B9-36FB-4629-A48D-7B26A1F74F12}" srcOrd="3" destOrd="0" presId="urn:microsoft.com/office/officeart/2005/8/layout/lProcess2"/>
    <dgm:cxn modelId="{41A4668F-D40A-41F5-96FB-047896D0BFCB}" type="presParOf" srcId="{82153387-5BBD-484B-9430-9C3892ABB660}" destId="{B0F81395-B9CC-438F-99A9-F194849FB833}" srcOrd="4" destOrd="0" presId="urn:microsoft.com/office/officeart/2005/8/layout/lProcess2"/>
    <dgm:cxn modelId="{5DF58715-969F-45E0-8341-4BC6F1D6E564}" type="presParOf" srcId="{82153387-5BBD-484B-9430-9C3892ABB660}" destId="{7E38146E-3B9A-400A-8D9F-F88C532827D3}" srcOrd="5" destOrd="0" presId="urn:microsoft.com/office/officeart/2005/8/layout/lProcess2"/>
    <dgm:cxn modelId="{E93C2764-F616-4EC9-A306-37067C57D4F4}" type="presParOf" srcId="{82153387-5BBD-484B-9430-9C3892ABB660}" destId="{3A4CB8E5-D182-4CF2-BD49-6997656794B6}" srcOrd="6" destOrd="0" presId="urn:microsoft.com/office/officeart/2005/8/layout/lProcess2"/>
    <dgm:cxn modelId="{4A372DCA-B790-42C4-9CC9-CA0A675A3E68}" type="presParOf" srcId="{D350F030-BD57-4E49-9E0C-50613D45F5AD}" destId="{B3D46EBF-71D8-4B9C-9271-7FBCABE4F522}" srcOrd="1" destOrd="0" presId="urn:microsoft.com/office/officeart/2005/8/layout/lProcess2"/>
    <dgm:cxn modelId="{686486A0-D3CE-40F6-B99B-08F5D0C1282A}" type="presParOf" srcId="{D350F030-BD57-4E49-9E0C-50613D45F5AD}" destId="{5E1566D5-74CD-4377-A37C-4B5907473A99}" srcOrd="2" destOrd="0" presId="urn:microsoft.com/office/officeart/2005/8/layout/lProcess2"/>
    <dgm:cxn modelId="{0C622D68-3E07-4471-9717-84ABAD35D813}" type="presParOf" srcId="{5E1566D5-74CD-4377-A37C-4B5907473A99}" destId="{B680C5BA-9214-492D-BC51-A2D4A1543E1F}" srcOrd="0" destOrd="0" presId="urn:microsoft.com/office/officeart/2005/8/layout/lProcess2"/>
    <dgm:cxn modelId="{E7ECAFE7-E8B3-483B-9B01-174E11A8DB59}" type="presParOf" srcId="{5E1566D5-74CD-4377-A37C-4B5907473A99}" destId="{DC7AEECB-828F-4E03-9B77-88375D2E82ED}" srcOrd="1" destOrd="0" presId="urn:microsoft.com/office/officeart/2005/8/layout/lProcess2"/>
    <dgm:cxn modelId="{8BF5BB3E-D386-4D2F-A854-7FFB4BDF8DD6}" type="presParOf" srcId="{5E1566D5-74CD-4377-A37C-4B5907473A99}" destId="{F70B5E6A-2861-4B64-A602-DB3E544C4F2C}" srcOrd="2" destOrd="0" presId="urn:microsoft.com/office/officeart/2005/8/layout/lProcess2"/>
    <dgm:cxn modelId="{64FA30E8-1949-4301-B14C-D5D8DF343268}" type="presParOf" srcId="{F70B5E6A-2861-4B64-A602-DB3E544C4F2C}" destId="{A3894D26-7844-48F6-B201-29AB9BA39B94}" srcOrd="0" destOrd="0" presId="urn:microsoft.com/office/officeart/2005/8/layout/lProcess2"/>
    <dgm:cxn modelId="{013468B1-80E4-45CC-A8E3-31F1C99550F9}" type="presParOf" srcId="{A3894D26-7844-48F6-B201-29AB9BA39B94}" destId="{9998BE75-DAB8-4A48-ACDB-75E8A3145706}" srcOrd="0" destOrd="0" presId="urn:microsoft.com/office/officeart/2005/8/layout/lProcess2"/>
    <dgm:cxn modelId="{353CA374-51F3-4B90-BF68-F3DCDFDCCF0D}" type="presParOf" srcId="{A3894D26-7844-48F6-B201-29AB9BA39B94}" destId="{40F72B71-E240-4FD4-9AAD-FFEB1247E9B5}" srcOrd="1" destOrd="0" presId="urn:microsoft.com/office/officeart/2005/8/layout/lProcess2"/>
    <dgm:cxn modelId="{AA68656A-4201-411A-92FE-DCA7CD32AE00}" type="presParOf" srcId="{A3894D26-7844-48F6-B201-29AB9BA39B94}" destId="{C9B09246-4D8E-4454-9BE9-25A0AE77BA9D}" srcOrd="2" destOrd="0" presId="urn:microsoft.com/office/officeart/2005/8/layout/lProcess2"/>
    <dgm:cxn modelId="{F977EED1-F09F-43B2-B86C-A9C26C64BC5C}" type="presParOf" srcId="{D350F030-BD57-4E49-9E0C-50613D45F5AD}" destId="{9D7AD00C-2D0E-48D9-8A7A-80BEF4DC1623}" srcOrd="3" destOrd="0" presId="urn:microsoft.com/office/officeart/2005/8/layout/lProcess2"/>
    <dgm:cxn modelId="{B950A741-EEF8-4361-8C50-EEBD3F11C064}" type="presParOf" srcId="{D350F030-BD57-4E49-9E0C-50613D45F5AD}" destId="{1D225F9F-99D9-4D4D-A6E9-619AEA8B3CF7}" srcOrd="4" destOrd="0" presId="urn:microsoft.com/office/officeart/2005/8/layout/lProcess2"/>
    <dgm:cxn modelId="{A3BD39B1-7771-4F22-809E-7C5EFA520337}" type="presParOf" srcId="{1D225F9F-99D9-4D4D-A6E9-619AEA8B3CF7}" destId="{747E02F0-6DDF-4C07-8B57-EF45EF128FA5}" srcOrd="0" destOrd="0" presId="urn:microsoft.com/office/officeart/2005/8/layout/lProcess2"/>
    <dgm:cxn modelId="{48C4E4B4-B936-44B8-BD13-4AF0DB0C25D7}" type="presParOf" srcId="{1D225F9F-99D9-4D4D-A6E9-619AEA8B3CF7}" destId="{2CED13E6-ECE0-4759-86D9-D591713D8D3B}" srcOrd="1" destOrd="0" presId="urn:microsoft.com/office/officeart/2005/8/layout/lProcess2"/>
    <dgm:cxn modelId="{D47A035C-3972-48E9-827F-62BB6B7E7630}" type="presParOf" srcId="{1D225F9F-99D9-4D4D-A6E9-619AEA8B3CF7}" destId="{83387CEB-C6F7-4DF1-8B62-C18C06C1A863}" srcOrd="2" destOrd="0" presId="urn:microsoft.com/office/officeart/2005/8/layout/lProcess2"/>
    <dgm:cxn modelId="{8BE46631-AEE5-4B96-8485-1EDD1ECE1381}" type="presParOf" srcId="{83387CEB-C6F7-4DF1-8B62-C18C06C1A863}" destId="{11EC59CD-5C3F-433F-86E9-C40BB22AA411}" srcOrd="0" destOrd="0" presId="urn:microsoft.com/office/officeart/2005/8/layout/lProcess2"/>
    <dgm:cxn modelId="{F24AA998-FAEE-46C5-B48B-18CF1C7F70AB}" type="presParOf" srcId="{11EC59CD-5C3F-433F-86E9-C40BB22AA411}" destId="{724FAF49-077D-47B9-AF63-C9A8186FB3E0}" srcOrd="0" destOrd="0" presId="urn:microsoft.com/office/officeart/2005/8/layout/lProcess2"/>
    <dgm:cxn modelId="{4CAC3C95-EBA3-4872-A85C-C57C72425EBB}" type="presParOf" srcId="{11EC59CD-5C3F-433F-86E9-C40BB22AA411}" destId="{AB4E3C93-D50A-403C-A5C6-32CDB365E005}" srcOrd="1" destOrd="0" presId="urn:microsoft.com/office/officeart/2005/8/layout/lProcess2"/>
    <dgm:cxn modelId="{2CC710F0-58E4-4302-9A5D-599FD1E53B6D}" type="presParOf" srcId="{11EC59CD-5C3F-433F-86E9-C40BB22AA411}" destId="{C8334DCF-505A-4BCA-B1A5-DE7603EB1772}" srcOrd="2" destOrd="0" presId="urn:microsoft.com/office/officeart/2005/8/layout/lProcess2"/>
    <dgm:cxn modelId="{8F89D630-EC9C-423D-ABE9-29CE6F404DC2}" type="presParOf" srcId="{11EC59CD-5C3F-433F-86E9-C40BB22AA411}" destId="{8302AE41-9FD7-40F3-A0BF-EBF2F9A222C1}" srcOrd="3" destOrd="0" presId="urn:microsoft.com/office/officeart/2005/8/layout/lProcess2"/>
    <dgm:cxn modelId="{47BF781A-A4BC-4926-ACE0-D4BAAA85C5D5}" type="presParOf" srcId="{11EC59CD-5C3F-433F-86E9-C40BB22AA411}" destId="{89C3D61B-AC15-433C-8EDC-2EF2BAA3D992}" srcOrd="4" destOrd="0" presId="urn:microsoft.com/office/officeart/2005/8/layout/lProcess2"/>
    <dgm:cxn modelId="{DF80A36E-2378-4ED0-8C98-49CEE6415C2E}" type="presParOf" srcId="{11EC59CD-5C3F-433F-86E9-C40BB22AA411}" destId="{A927999C-7D4D-44AB-86CF-842B5C6E1FBB}" srcOrd="5" destOrd="0" presId="urn:microsoft.com/office/officeart/2005/8/layout/lProcess2"/>
    <dgm:cxn modelId="{E8FE197C-378E-415A-8A42-421CB9FA702F}" type="presParOf" srcId="{11EC59CD-5C3F-433F-86E9-C40BB22AA411}" destId="{E5A23F83-6CF1-4406-AA6E-14E7138CF9B4}" srcOrd="6" destOrd="0" presId="urn:microsoft.com/office/officeart/2005/8/layout/lProcess2"/>
    <dgm:cxn modelId="{F45095C4-2E18-4E3A-B592-988FD7BA4164}" type="presParOf" srcId="{11EC59CD-5C3F-433F-86E9-C40BB22AA411}" destId="{C8B9FA22-6EBD-4BB2-840C-29473CFCB972}" srcOrd="7" destOrd="0" presId="urn:microsoft.com/office/officeart/2005/8/layout/lProcess2"/>
    <dgm:cxn modelId="{F65CAF9C-834B-44C4-BF89-56DCA9169964}" type="presParOf" srcId="{11EC59CD-5C3F-433F-86E9-C40BB22AA411}" destId="{E8D8E451-EE14-4979-A6EE-DC8495B49045}" srcOrd="8" destOrd="0" presId="urn:microsoft.com/office/officeart/2005/8/layout/lProcess2"/>
    <dgm:cxn modelId="{3BAF9820-C08F-4903-A10B-03359C36FC6E}" type="presParOf" srcId="{11EC59CD-5C3F-433F-86E9-C40BB22AA411}" destId="{0061294B-7BAA-48DF-AFF2-8B1DE386E182}" srcOrd="9" destOrd="0" presId="urn:microsoft.com/office/officeart/2005/8/layout/lProcess2"/>
    <dgm:cxn modelId="{DEC1F9C5-1E62-4B60-86A9-02E77D08A4A6}" type="presParOf" srcId="{11EC59CD-5C3F-433F-86E9-C40BB22AA411}" destId="{08CFDFA8-CE04-4BA7-82E1-B7F3CA8768DD}" srcOrd="10" destOrd="0" presId="urn:microsoft.com/office/officeart/2005/8/layout/lProcess2"/>
    <dgm:cxn modelId="{A1048D53-6878-4CD7-8F73-3D3B6B18EB2F}" type="presParOf" srcId="{11EC59CD-5C3F-433F-86E9-C40BB22AA411}" destId="{DA2DB0B1-C1C4-4BC1-87B6-995A2E7FDCA8}" srcOrd="11" destOrd="0" presId="urn:microsoft.com/office/officeart/2005/8/layout/lProcess2"/>
    <dgm:cxn modelId="{0C8FB9BC-F693-4A8B-85C7-5BACB0751EA2}" type="presParOf" srcId="{11EC59CD-5C3F-433F-86E9-C40BB22AA411}" destId="{DDCA6811-EE41-492B-ACF3-46740861C48E}" srcOrd="12" destOrd="0" presId="urn:microsoft.com/office/officeart/2005/8/layout/lProcess2"/>
    <dgm:cxn modelId="{EB905454-5824-4394-B996-98F76D505BFE}" type="presParOf" srcId="{11EC59CD-5C3F-433F-86E9-C40BB22AA411}" destId="{E956D3D5-2517-448D-9C0D-E29F40C42C17}" srcOrd="13" destOrd="0" presId="urn:microsoft.com/office/officeart/2005/8/layout/lProcess2"/>
    <dgm:cxn modelId="{AE1FD861-6038-4241-A687-2A62C7A64115}" type="presParOf" srcId="{11EC59CD-5C3F-433F-86E9-C40BB22AA411}" destId="{15E0B022-48C8-4B19-A09D-F22A7D0F2D73}" srcOrd="1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EF6F92-76CE-49E5-ADCE-FB0B9BD32396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47C6EAC2-F3ED-42E1-81AE-EAF00D70DA46}">
      <dgm:prSet phldrT="[文本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altLang="zh-CN" dirty="0"/>
            <a:t>Collect Signal Data</a:t>
          </a:r>
          <a:endParaRPr lang="zh-CN" altLang="en-US" dirty="0"/>
        </a:p>
      </dgm:t>
    </dgm:pt>
    <dgm:pt modelId="{2C911A93-190E-4700-98C1-B4F89B42A5B3}" type="parTrans" cxnId="{94730E81-B4B6-451D-8A53-8AE9EBCB4F71}">
      <dgm:prSet/>
      <dgm:spPr/>
      <dgm:t>
        <a:bodyPr/>
        <a:lstStyle/>
        <a:p>
          <a:endParaRPr lang="zh-CN" altLang="en-US"/>
        </a:p>
      </dgm:t>
    </dgm:pt>
    <dgm:pt modelId="{7BC5585C-F45F-4CC9-BACD-F863149D3D0D}" type="sibTrans" cxnId="{94730E81-B4B6-451D-8A53-8AE9EBCB4F71}">
      <dgm:prSet/>
      <dgm:spPr/>
      <dgm:t>
        <a:bodyPr/>
        <a:lstStyle/>
        <a:p>
          <a:endParaRPr lang="zh-CN" altLang="en-US"/>
        </a:p>
      </dgm:t>
    </dgm:pt>
    <dgm:pt modelId="{02017CBE-9A43-4286-A5A4-EE9E15F07D9D}">
      <dgm:prSet phldrT="[文本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altLang="zh-CN" dirty="0"/>
            <a:t>Store Data in Server</a:t>
          </a:r>
          <a:endParaRPr lang="zh-CN" altLang="en-US" dirty="0"/>
        </a:p>
      </dgm:t>
    </dgm:pt>
    <dgm:pt modelId="{EECE15FF-7872-437A-A63D-278DA5C95086}" type="parTrans" cxnId="{F62FF2B0-D885-4859-BF01-41EE2125DAF1}">
      <dgm:prSet/>
      <dgm:spPr/>
      <dgm:t>
        <a:bodyPr/>
        <a:lstStyle/>
        <a:p>
          <a:endParaRPr lang="zh-CN" altLang="en-US"/>
        </a:p>
      </dgm:t>
    </dgm:pt>
    <dgm:pt modelId="{324CA387-51C8-4352-BF3E-B33145EA579C}" type="sibTrans" cxnId="{F62FF2B0-D885-4859-BF01-41EE2125DAF1}">
      <dgm:prSet/>
      <dgm:spPr/>
      <dgm:t>
        <a:bodyPr/>
        <a:lstStyle/>
        <a:p>
          <a:endParaRPr lang="zh-CN" altLang="en-US"/>
        </a:p>
      </dgm:t>
    </dgm:pt>
    <dgm:pt modelId="{5D3815BA-CD22-4F08-8D42-3631D1B9317F}">
      <dgm:prSet phldrT="[文本]"/>
      <dgm:spPr>
        <a:solidFill>
          <a:srgbClr val="00B050"/>
        </a:solidFill>
      </dgm:spPr>
      <dgm:t>
        <a:bodyPr/>
        <a:lstStyle/>
        <a:p>
          <a:r>
            <a:rPr lang="en-US" altLang="zh-CN" dirty="0"/>
            <a:t>Match the Data</a:t>
          </a:r>
          <a:endParaRPr lang="zh-CN" altLang="en-US" dirty="0"/>
        </a:p>
      </dgm:t>
    </dgm:pt>
    <dgm:pt modelId="{C4C16436-0003-44D9-83E0-4EC19EE5CC69}" type="parTrans" cxnId="{AB9CC282-E3C4-435C-B130-795F4DBDC192}">
      <dgm:prSet/>
      <dgm:spPr/>
      <dgm:t>
        <a:bodyPr/>
        <a:lstStyle/>
        <a:p>
          <a:endParaRPr lang="zh-CN" altLang="en-US"/>
        </a:p>
      </dgm:t>
    </dgm:pt>
    <dgm:pt modelId="{F2AE18B8-BC36-4B90-86E1-ED88EFF0CE0B}" type="sibTrans" cxnId="{AB9CC282-E3C4-435C-B130-795F4DBDC192}">
      <dgm:prSet/>
      <dgm:spPr/>
      <dgm:t>
        <a:bodyPr/>
        <a:lstStyle/>
        <a:p>
          <a:endParaRPr lang="zh-CN" altLang="en-US"/>
        </a:p>
      </dgm:t>
    </dgm:pt>
    <dgm:pt modelId="{57E9C9B0-5D3B-4F57-8590-A88819538A67}">
      <dgm:prSet phldrT="[文本]"/>
      <dgm:spPr>
        <a:solidFill>
          <a:srgbClr val="00B050"/>
        </a:solidFill>
      </dgm:spPr>
      <dgm:t>
        <a:bodyPr/>
        <a:lstStyle/>
        <a:p>
          <a:r>
            <a:rPr lang="en-US" altLang="zh-CN" dirty="0"/>
            <a:t>Find the Optimized Location</a:t>
          </a:r>
          <a:endParaRPr lang="zh-CN" altLang="en-US" dirty="0"/>
        </a:p>
      </dgm:t>
    </dgm:pt>
    <dgm:pt modelId="{C7563148-A5FD-427A-9A0F-93965D0E580E}" type="parTrans" cxnId="{6D20B1BB-3676-4641-AA14-481A81FFCCA5}">
      <dgm:prSet/>
      <dgm:spPr/>
      <dgm:t>
        <a:bodyPr/>
        <a:lstStyle/>
        <a:p>
          <a:endParaRPr lang="zh-CN" altLang="en-US"/>
        </a:p>
      </dgm:t>
    </dgm:pt>
    <dgm:pt modelId="{89529C18-8FF3-498D-B330-F83C020779B2}" type="sibTrans" cxnId="{6D20B1BB-3676-4641-AA14-481A81FFCCA5}">
      <dgm:prSet/>
      <dgm:spPr/>
      <dgm:t>
        <a:bodyPr/>
        <a:lstStyle/>
        <a:p>
          <a:endParaRPr lang="zh-CN" altLang="en-US"/>
        </a:p>
      </dgm:t>
    </dgm:pt>
    <dgm:pt modelId="{10407A40-442C-4018-9FE8-62E8C92C43EE}" type="pres">
      <dgm:prSet presAssocID="{5DEF6F92-76CE-49E5-ADCE-FB0B9BD32396}" presName="CompostProcess" presStyleCnt="0">
        <dgm:presLayoutVars>
          <dgm:dir/>
          <dgm:resizeHandles val="exact"/>
        </dgm:presLayoutVars>
      </dgm:prSet>
      <dgm:spPr/>
    </dgm:pt>
    <dgm:pt modelId="{F7E21A0C-8247-4D22-BFD5-69E8E2A4E02D}" type="pres">
      <dgm:prSet presAssocID="{5DEF6F92-76CE-49E5-ADCE-FB0B9BD32396}" presName="arrow" presStyleLbl="bgShp" presStyleIdx="0" presStyleCnt="1" custLinFactNeighborX="0" custLinFactNeighborY="-2535"/>
      <dgm:spPr/>
    </dgm:pt>
    <dgm:pt modelId="{E513302E-A961-4C65-8FCA-0C513F534755}" type="pres">
      <dgm:prSet presAssocID="{5DEF6F92-76CE-49E5-ADCE-FB0B9BD32396}" presName="linearProcess" presStyleCnt="0"/>
      <dgm:spPr/>
    </dgm:pt>
    <dgm:pt modelId="{8D59E38E-2915-47E3-B3E6-16D69DA9C670}" type="pres">
      <dgm:prSet presAssocID="{47C6EAC2-F3ED-42E1-81AE-EAF00D70DA46}" presName="textNode" presStyleLbl="node1" presStyleIdx="0" presStyleCnt="4">
        <dgm:presLayoutVars>
          <dgm:bulletEnabled val="1"/>
        </dgm:presLayoutVars>
      </dgm:prSet>
      <dgm:spPr/>
    </dgm:pt>
    <dgm:pt modelId="{02EA9876-B2FC-4DA8-A29C-C272E9A9EE2C}" type="pres">
      <dgm:prSet presAssocID="{7BC5585C-F45F-4CC9-BACD-F863149D3D0D}" presName="sibTrans" presStyleCnt="0"/>
      <dgm:spPr/>
    </dgm:pt>
    <dgm:pt modelId="{14A0F9DC-7777-46B4-B5AC-6CB310E0EC5F}" type="pres">
      <dgm:prSet presAssocID="{02017CBE-9A43-4286-A5A4-EE9E15F07D9D}" presName="textNode" presStyleLbl="node1" presStyleIdx="1" presStyleCnt="4">
        <dgm:presLayoutVars>
          <dgm:bulletEnabled val="1"/>
        </dgm:presLayoutVars>
      </dgm:prSet>
      <dgm:spPr/>
    </dgm:pt>
    <dgm:pt modelId="{49788FF7-92D9-4169-9C84-4066AA4468E5}" type="pres">
      <dgm:prSet presAssocID="{324CA387-51C8-4352-BF3E-B33145EA579C}" presName="sibTrans" presStyleCnt="0"/>
      <dgm:spPr/>
    </dgm:pt>
    <dgm:pt modelId="{609E1445-E6A9-4839-8D04-9FDFBC42DC9C}" type="pres">
      <dgm:prSet presAssocID="{5D3815BA-CD22-4F08-8D42-3631D1B9317F}" presName="textNode" presStyleLbl="node1" presStyleIdx="2" presStyleCnt="4">
        <dgm:presLayoutVars>
          <dgm:bulletEnabled val="1"/>
        </dgm:presLayoutVars>
      </dgm:prSet>
      <dgm:spPr/>
    </dgm:pt>
    <dgm:pt modelId="{790DDDE2-A24A-4A03-8B63-085184B45421}" type="pres">
      <dgm:prSet presAssocID="{F2AE18B8-BC36-4B90-86E1-ED88EFF0CE0B}" presName="sibTrans" presStyleCnt="0"/>
      <dgm:spPr/>
    </dgm:pt>
    <dgm:pt modelId="{1956425C-80D1-4A2C-B67F-1AF9BFB8ADA0}" type="pres">
      <dgm:prSet presAssocID="{57E9C9B0-5D3B-4F57-8590-A88819538A67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F6917B46-22E7-1D4A-9C7E-6684FED3222F}" type="presOf" srcId="{47C6EAC2-F3ED-42E1-81AE-EAF00D70DA46}" destId="{8D59E38E-2915-47E3-B3E6-16D69DA9C670}" srcOrd="0" destOrd="0" presId="urn:microsoft.com/office/officeart/2005/8/layout/hProcess9"/>
    <dgm:cxn modelId="{E7205E6A-C685-C24E-82FB-B5DED9B781CD}" type="presOf" srcId="{57E9C9B0-5D3B-4F57-8590-A88819538A67}" destId="{1956425C-80D1-4A2C-B67F-1AF9BFB8ADA0}" srcOrd="0" destOrd="0" presId="urn:microsoft.com/office/officeart/2005/8/layout/hProcess9"/>
    <dgm:cxn modelId="{CE93D371-EDC4-844A-A707-EAC5E386E726}" type="presOf" srcId="{5D3815BA-CD22-4F08-8D42-3631D1B9317F}" destId="{609E1445-E6A9-4839-8D04-9FDFBC42DC9C}" srcOrd="0" destOrd="0" presId="urn:microsoft.com/office/officeart/2005/8/layout/hProcess9"/>
    <dgm:cxn modelId="{94730E81-B4B6-451D-8A53-8AE9EBCB4F71}" srcId="{5DEF6F92-76CE-49E5-ADCE-FB0B9BD32396}" destId="{47C6EAC2-F3ED-42E1-81AE-EAF00D70DA46}" srcOrd="0" destOrd="0" parTransId="{2C911A93-190E-4700-98C1-B4F89B42A5B3}" sibTransId="{7BC5585C-F45F-4CC9-BACD-F863149D3D0D}"/>
    <dgm:cxn modelId="{AB9CC282-E3C4-435C-B130-795F4DBDC192}" srcId="{5DEF6F92-76CE-49E5-ADCE-FB0B9BD32396}" destId="{5D3815BA-CD22-4F08-8D42-3631D1B9317F}" srcOrd="2" destOrd="0" parTransId="{C4C16436-0003-44D9-83E0-4EC19EE5CC69}" sibTransId="{F2AE18B8-BC36-4B90-86E1-ED88EFF0CE0B}"/>
    <dgm:cxn modelId="{AEA9199E-6702-7F4F-9528-8FD82AF245CA}" type="presOf" srcId="{5DEF6F92-76CE-49E5-ADCE-FB0B9BD32396}" destId="{10407A40-442C-4018-9FE8-62E8C92C43EE}" srcOrd="0" destOrd="0" presId="urn:microsoft.com/office/officeart/2005/8/layout/hProcess9"/>
    <dgm:cxn modelId="{5E4652A7-DDAD-C44F-9BC4-9D9B6043D555}" type="presOf" srcId="{02017CBE-9A43-4286-A5A4-EE9E15F07D9D}" destId="{14A0F9DC-7777-46B4-B5AC-6CB310E0EC5F}" srcOrd="0" destOrd="0" presId="urn:microsoft.com/office/officeart/2005/8/layout/hProcess9"/>
    <dgm:cxn modelId="{F62FF2B0-D885-4859-BF01-41EE2125DAF1}" srcId="{5DEF6F92-76CE-49E5-ADCE-FB0B9BD32396}" destId="{02017CBE-9A43-4286-A5A4-EE9E15F07D9D}" srcOrd="1" destOrd="0" parTransId="{EECE15FF-7872-437A-A63D-278DA5C95086}" sibTransId="{324CA387-51C8-4352-BF3E-B33145EA579C}"/>
    <dgm:cxn modelId="{6D20B1BB-3676-4641-AA14-481A81FFCCA5}" srcId="{5DEF6F92-76CE-49E5-ADCE-FB0B9BD32396}" destId="{57E9C9B0-5D3B-4F57-8590-A88819538A67}" srcOrd="3" destOrd="0" parTransId="{C7563148-A5FD-427A-9A0F-93965D0E580E}" sibTransId="{89529C18-8FF3-498D-B330-F83C020779B2}"/>
    <dgm:cxn modelId="{21DE396D-0AFF-8F40-A6DA-1C3DFD116978}" type="presParOf" srcId="{10407A40-442C-4018-9FE8-62E8C92C43EE}" destId="{F7E21A0C-8247-4D22-BFD5-69E8E2A4E02D}" srcOrd="0" destOrd="0" presId="urn:microsoft.com/office/officeart/2005/8/layout/hProcess9"/>
    <dgm:cxn modelId="{D650F2F6-C591-1347-ADC4-98EBED3ADFAE}" type="presParOf" srcId="{10407A40-442C-4018-9FE8-62E8C92C43EE}" destId="{E513302E-A961-4C65-8FCA-0C513F534755}" srcOrd="1" destOrd="0" presId="urn:microsoft.com/office/officeart/2005/8/layout/hProcess9"/>
    <dgm:cxn modelId="{807CDB00-56B2-9540-8093-89EF9C9DEFC0}" type="presParOf" srcId="{E513302E-A961-4C65-8FCA-0C513F534755}" destId="{8D59E38E-2915-47E3-B3E6-16D69DA9C670}" srcOrd="0" destOrd="0" presId="urn:microsoft.com/office/officeart/2005/8/layout/hProcess9"/>
    <dgm:cxn modelId="{67BD57CA-33C5-8F4F-8B6B-8A2B3393AEA7}" type="presParOf" srcId="{E513302E-A961-4C65-8FCA-0C513F534755}" destId="{02EA9876-B2FC-4DA8-A29C-C272E9A9EE2C}" srcOrd="1" destOrd="0" presId="urn:microsoft.com/office/officeart/2005/8/layout/hProcess9"/>
    <dgm:cxn modelId="{A5C33F2E-6F6E-C142-B245-89A897FAD044}" type="presParOf" srcId="{E513302E-A961-4C65-8FCA-0C513F534755}" destId="{14A0F9DC-7777-46B4-B5AC-6CB310E0EC5F}" srcOrd="2" destOrd="0" presId="urn:microsoft.com/office/officeart/2005/8/layout/hProcess9"/>
    <dgm:cxn modelId="{614C29F1-2646-B44E-A539-8280F0EAF4A2}" type="presParOf" srcId="{E513302E-A961-4C65-8FCA-0C513F534755}" destId="{49788FF7-92D9-4169-9C84-4066AA4468E5}" srcOrd="3" destOrd="0" presId="urn:microsoft.com/office/officeart/2005/8/layout/hProcess9"/>
    <dgm:cxn modelId="{720B5B72-B8EF-6244-AD41-C48B79723D8C}" type="presParOf" srcId="{E513302E-A961-4C65-8FCA-0C513F534755}" destId="{609E1445-E6A9-4839-8D04-9FDFBC42DC9C}" srcOrd="4" destOrd="0" presId="urn:microsoft.com/office/officeart/2005/8/layout/hProcess9"/>
    <dgm:cxn modelId="{EB40D746-39E6-8640-94AE-5760622EB12E}" type="presParOf" srcId="{E513302E-A961-4C65-8FCA-0C513F534755}" destId="{790DDDE2-A24A-4A03-8B63-085184B45421}" srcOrd="5" destOrd="0" presId="urn:microsoft.com/office/officeart/2005/8/layout/hProcess9"/>
    <dgm:cxn modelId="{AC05B0E9-84C9-7A46-A9EF-B6BB9251B513}" type="presParOf" srcId="{E513302E-A961-4C65-8FCA-0C513F534755}" destId="{1956425C-80D1-4A2C-B67F-1AF9BFB8ADA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C32D30-D3A6-41A6-8BEC-FC60DBBB1B27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199C6DA3-8AE6-4C20-9B6E-2CC49D1D0926}">
      <dgm:prSet phldrT="[文本]" custT="1"/>
      <dgm:spPr/>
      <dgm:t>
        <a:bodyPr/>
        <a:lstStyle/>
        <a:p>
          <a:r>
            <a:rPr lang="en-US" altLang="zh-CN" sz="1300" dirty="0">
              <a:solidFill>
                <a:schemeClr val="bg1"/>
              </a:solidFill>
            </a:rPr>
            <a:t>Location-based Driven Application for Innovative and Technology-assisted Teaching and Learning Practices</a:t>
          </a:r>
          <a:endParaRPr lang="zh-CN" altLang="en-US" sz="1300" dirty="0">
            <a:solidFill>
              <a:schemeClr val="bg1"/>
            </a:solidFill>
          </a:endParaRPr>
        </a:p>
      </dgm:t>
    </dgm:pt>
    <dgm:pt modelId="{45E5361F-B942-4047-9B9F-C688F25FE109}" type="parTrans" cxnId="{F02115B2-FB52-402F-B699-E9B1CA4130BE}">
      <dgm:prSet/>
      <dgm:spPr/>
      <dgm:t>
        <a:bodyPr/>
        <a:lstStyle/>
        <a:p>
          <a:endParaRPr lang="zh-CN" altLang="en-US"/>
        </a:p>
      </dgm:t>
    </dgm:pt>
    <dgm:pt modelId="{245B3BDB-BEEE-4D30-A5B3-EB3C67A5FDC1}" type="sibTrans" cxnId="{F02115B2-FB52-402F-B699-E9B1CA4130BE}">
      <dgm:prSet/>
      <dgm:spPr/>
      <dgm:t>
        <a:bodyPr/>
        <a:lstStyle/>
        <a:p>
          <a:endParaRPr lang="zh-CN" altLang="en-US"/>
        </a:p>
      </dgm:t>
    </dgm:pt>
    <dgm:pt modelId="{B54B2474-6B13-441D-8EAB-0BC5400B1A4C}">
      <dgm:prSet phldrT="[文本]" custT="1"/>
      <dgm:spPr/>
      <dgm:t>
        <a:bodyPr/>
        <a:lstStyle/>
        <a:p>
          <a:r>
            <a:rPr lang="en-US" altLang="zh-CN" sz="1300" dirty="0"/>
            <a:t>Smart Campus</a:t>
          </a:r>
          <a:endParaRPr lang="zh-CN" altLang="en-US" sz="1300" dirty="0"/>
        </a:p>
      </dgm:t>
    </dgm:pt>
    <dgm:pt modelId="{83108D26-6832-45F6-83DA-4331D4E527F3}" type="parTrans" cxnId="{5F854663-FCE5-44AB-B306-D2B31B59274B}">
      <dgm:prSet/>
      <dgm:spPr/>
      <dgm:t>
        <a:bodyPr/>
        <a:lstStyle/>
        <a:p>
          <a:endParaRPr lang="zh-CN" altLang="en-US"/>
        </a:p>
      </dgm:t>
    </dgm:pt>
    <dgm:pt modelId="{D799082A-5FFC-4829-A696-7B0789807425}" type="sibTrans" cxnId="{5F854663-FCE5-44AB-B306-D2B31B59274B}">
      <dgm:prSet/>
      <dgm:spPr/>
      <dgm:t>
        <a:bodyPr/>
        <a:lstStyle/>
        <a:p>
          <a:endParaRPr lang="zh-CN" altLang="en-US"/>
        </a:p>
      </dgm:t>
    </dgm:pt>
    <dgm:pt modelId="{31C8FF2D-6DD4-4B3C-A77D-D5A53C1AB6ED}">
      <dgm:prSet phldrT="[文本]" custT="1"/>
      <dgm:spPr/>
      <dgm:t>
        <a:bodyPr/>
        <a:lstStyle/>
        <a:p>
          <a:r>
            <a:rPr lang="en-US" altLang="zh-CN" sz="1300" dirty="0"/>
            <a:t>Retail</a:t>
          </a:r>
        </a:p>
        <a:p>
          <a:r>
            <a:rPr lang="en-US" altLang="zh-CN" sz="1300" dirty="0"/>
            <a:t>Shops </a:t>
          </a:r>
          <a:endParaRPr lang="zh-CN" altLang="en-US" sz="1300" dirty="0"/>
        </a:p>
      </dgm:t>
    </dgm:pt>
    <dgm:pt modelId="{D644562F-5511-4189-A9F8-B459C5D237FF}" type="parTrans" cxnId="{87709832-6EBE-4DB8-A236-0B951AEAE383}">
      <dgm:prSet/>
      <dgm:spPr/>
      <dgm:t>
        <a:bodyPr/>
        <a:lstStyle/>
        <a:p>
          <a:endParaRPr lang="zh-CN" altLang="en-US"/>
        </a:p>
      </dgm:t>
    </dgm:pt>
    <dgm:pt modelId="{BA8EFEDF-23B9-4A5D-9780-664CAA56C656}" type="sibTrans" cxnId="{87709832-6EBE-4DB8-A236-0B951AEAE383}">
      <dgm:prSet/>
      <dgm:spPr/>
      <dgm:t>
        <a:bodyPr/>
        <a:lstStyle/>
        <a:p>
          <a:endParaRPr lang="zh-CN" altLang="en-US"/>
        </a:p>
      </dgm:t>
    </dgm:pt>
    <dgm:pt modelId="{C98CAF69-647B-4E00-96D7-63FFB75BC0D7}">
      <dgm:prSet phldrT="[文本]"/>
      <dgm:spPr/>
      <dgm:t>
        <a:bodyPr/>
        <a:lstStyle/>
        <a:p>
          <a:r>
            <a:rPr lang="en-US" altLang="zh-CN" dirty="0"/>
            <a:t>Exhibitions</a:t>
          </a:r>
          <a:endParaRPr lang="zh-CN" altLang="en-US" dirty="0"/>
        </a:p>
      </dgm:t>
    </dgm:pt>
    <dgm:pt modelId="{E58AC7F6-5F0A-40B8-9B2A-1F0F21CE7F4D}" type="parTrans" cxnId="{A95AC294-7685-46E8-97C3-3CA65D092DCE}">
      <dgm:prSet/>
      <dgm:spPr/>
      <dgm:t>
        <a:bodyPr/>
        <a:lstStyle/>
        <a:p>
          <a:endParaRPr lang="zh-CN" altLang="en-US"/>
        </a:p>
      </dgm:t>
    </dgm:pt>
    <dgm:pt modelId="{99CCAE41-3DCD-4477-AFD9-24E3F94E3632}" type="sibTrans" cxnId="{A95AC294-7685-46E8-97C3-3CA65D092DCE}">
      <dgm:prSet/>
      <dgm:spPr/>
      <dgm:t>
        <a:bodyPr/>
        <a:lstStyle/>
        <a:p>
          <a:endParaRPr lang="zh-CN" altLang="en-US"/>
        </a:p>
      </dgm:t>
    </dgm:pt>
    <dgm:pt modelId="{19E83750-B853-479A-8CB2-7A8D8CFA601C}">
      <dgm:prSet phldrT="[文本]" custT="1"/>
      <dgm:spPr/>
      <dgm:t>
        <a:bodyPr/>
        <a:lstStyle/>
        <a:p>
          <a:r>
            <a:rPr lang="en-US" altLang="zh-CN" sz="1200" dirty="0"/>
            <a:t>Indoor Navigation</a:t>
          </a:r>
          <a:endParaRPr lang="zh-CN" altLang="en-US" sz="1200" dirty="0"/>
        </a:p>
      </dgm:t>
    </dgm:pt>
    <dgm:pt modelId="{67542D99-6089-4DC1-BB11-E7ADB804D7D4}" type="parTrans" cxnId="{D3E0A2F8-9DE3-4379-8754-E95971599A2C}">
      <dgm:prSet/>
      <dgm:spPr/>
      <dgm:t>
        <a:bodyPr/>
        <a:lstStyle/>
        <a:p>
          <a:endParaRPr lang="zh-CN" altLang="en-US"/>
        </a:p>
      </dgm:t>
    </dgm:pt>
    <dgm:pt modelId="{964D2EDF-6006-4185-9951-BFF713388690}" type="sibTrans" cxnId="{D3E0A2F8-9DE3-4379-8754-E95971599A2C}">
      <dgm:prSet/>
      <dgm:spPr/>
      <dgm:t>
        <a:bodyPr/>
        <a:lstStyle/>
        <a:p>
          <a:endParaRPr lang="zh-CN" altLang="en-US"/>
        </a:p>
      </dgm:t>
    </dgm:pt>
    <dgm:pt modelId="{9392CB24-4027-478D-B8C9-2F6DB0A4709A}">
      <dgm:prSet phldrT="[文本]" custT="1"/>
      <dgm:spPr/>
      <dgm:t>
        <a:bodyPr/>
        <a:lstStyle/>
        <a:p>
          <a:r>
            <a:rPr lang="en-US" altLang="zh-CN" sz="1300" dirty="0"/>
            <a:t>Public Place</a:t>
          </a:r>
          <a:endParaRPr lang="zh-CN" altLang="en-US" sz="1300" dirty="0"/>
        </a:p>
      </dgm:t>
    </dgm:pt>
    <dgm:pt modelId="{40C71EA2-D786-46B9-B9A6-137269C1E5B6}" type="parTrans" cxnId="{9DFB4F0A-6A87-4FC6-9AB2-7619BE50FADA}">
      <dgm:prSet/>
      <dgm:spPr/>
      <dgm:t>
        <a:bodyPr/>
        <a:lstStyle/>
        <a:p>
          <a:endParaRPr lang="zh-CN" altLang="en-US"/>
        </a:p>
      </dgm:t>
    </dgm:pt>
    <dgm:pt modelId="{30691123-0BC9-4B2E-B21B-DEC2D30BE024}" type="sibTrans" cxnId="{9DFB4F0A-6A87-4FC6-9AB2-7619BE50FADA}">
      <dgm:prSet/>
      <dgm:spPr/>
      <dgm:t>
        <a:bodyPr/>
        <a:lstStyle/>
        <a:p>
          <a:endParaRPr lang="zh-CN" altLang="en-US"/>
        </a:p>
      </dgm:t>
    </dgm:pt>
    <dgm:pt modelId="{AF713837-6B78-41EC-A852-0E6BD662C47F}" type="pres">
      <dgm:prSet presAssocID="{DFC32D30-D3A6-41A6-8BEC-FC60DBBB1B27}" presName="Name0" presStyleCnt="0">
        <dgm:presLayoutVars>
          <dgm:chMax val="1"/>
          <dgm:chPref val="1"/>
        </dgm:presLayoutVars>
      </dgm:prSet>
      <dgm:spPr/>
    </dgm:pt>
    <dgm:pt modelId="{C6E20878-0A61-4319-BDC3-0513F3CD38B2}" type="pres">
      <dgm:prSet presAssocID="{199C6DA3-8AE6-4C20-9B6E-2CC49D1D0926}" presName="Parent" presStyleLbl="node0" presStyleIdx="0" presStyleCnt="1">
        <dgm:presLayoutVars>
          <dgm:chMax val="5"/>
          <dgm:chPref val="5"/>
        </dgm:presLayoutVars>
      </dgm:prSet>
      <dgm:spPr/>
    </dgm:pt>
    <dgm:pt modelId="{993E3C3C-A5EA-494B-8C67-1B2AADFE7AAB}" type="pres">
      <dgm:prSet presAssocID="{199C6DA3-8AE6-4C20-9B6E-2CC49D1D0926}" presName="Accent2" presStyleLbl="node1" presStyleIdx="0" presStyleCnt="19"/>
      <dgm:spPr/>
    </dgm:pt>
    <dgm:pt modelId="{55155C26-6887-4082-A06A-0313E4BF3174}" type="pres">
      <dgm:prSet presAssocID="{199C6DA3-8AE6-4C20-9B6E-2CC49D1D0926}" presName="Accent3" presStyleLbl="node1" presStyleIdx="1" presStyleCnt="19"/>
      <dgm:spPr/>
    </dgm:pt>
    <dgm:pt modelId="{54690C83-E11F-43A5-9BD3-9BA2505C03FC}" type="pres">
      <dgm:prSet presAssocID="{199C6DA3-8AE6-4C20-9B6E-2CC49D1D0926}" presName="Accent4" presStyleLbl="node1" presStyleIdx="2" presStyleCnt="19"/>
      <dgm:spPr/>
    </dgm:pt>
    <dgm:pt modelId="{906ED76A-F7DC-409B-8F5F-9161BCBBEDEC}" type="pres">
      <dgm:prSet presAssocID="{199C6DA3-8AE6-4C20-9B6E-2CC49D1D0926}" presName="Accent5" presStyleLbl="node1" presStyleIdx="3" presStyleCnt="19"/>
      <dgm:spPr/>
    </dgm:pt>
    <dgm:pt modelId="{D246692E-64DE-4FE5-B658-4F4A45885C2A}" type="pres">
      <dgm:prSet presAssocID="{199C6DA3-8AE6-4C20-9B6E-2CC49D1D0926}" presName="Accent6" presStyleLbl="node1" presStyleIdx="4" presStyleCnt="19"/>
      <dgm:spPr/>
    </dgm:pt>
    <dgm:pt modelId="{0A52C6B2-69D6-40C6-9C36-3DC73E94BBB7}" type="pres">
      <dgm:prSet presAssocID="{B54B2474-6B13-441D-8EAB-0BC5400B1A4C}" presName="Child1" presStyleLbl="node1" presStyleIdx="5" presStyleCnt="19">
        <dgm:presLayoutVars>
          <dgm:chMax val="0"/>
          <dgm:chPref val="0"/>
        </dgm:presLayoutVars>
      </dgm:prSet>
      <dgm:spPr/>
    </dgm:pt>
    <dgm:pt modelId="{FB43CA60-115B-4DA2-BC98-5AC58DB9814A}" type="pres">
      <dgm:prSet presAssocID="{B54B2474-6B13-441D-8EAB-0BC5400B1A4C}" presName="Accent7" presStyleCnt="0"/>
      <dgm:spPr/>
    </dgm:pt>
    <dgm:pt modelId="{E9F22BC4-D640-48A7-B3B1-938C808A342E}" type="pres">
      <dgm:prSet presAssocID="{B54B2474-6B13-441D-8EAB-0BC5400B1A4C}" presName="AccentHold1" presStyleLbl="node1" presStyleIdx="6" presStyleCnt="19"/>
      <dgm:spPr/>
    </dgm:pt>
    <dgm:pt modelId="{52FF2EE1-72AD-41DA-A01F-808EF1DC7677}" type="pres">
      <dgm:prSet presAssocID="{B54B2474-6B13-441D-8EAB-0BC5400B1A4C}" presName="Accent8" presStyleCnt="0"/>
      <dgm:spPr/>
    </dgm:pt>
    <dgm:pt modelId="{6CCD1FA0-63BA-47FC-89CC-95E616F05503}" type="pres">
      <dgm:prSet presAssocID="{B54B2474-6B13-441D-8EAB-0BC5400B1A4C}" presName="AccentHold2" presStyleLbl="node1" presStyleIdx="7" presStyleCnt="19"/>
      <dgm:spPr/>
    </dgm:pt>
    <dgm:pt modelId="{B73537BF-BFF8-4C7E-9AFF-EB9AD572BC89}" type="pres">
      <dgm:prSet presAssocID="{31C8FF2D-6DD4-4B3C-A77D-D5A53C1AB6ED}" presName="Child2" presStyleLbl="node1" presStyleIdx="8" presStyleCnt="19">
        <dgm:presLayoutVars>
          <dgm:chMax val="0"/>
          <dgm:chPref val="0"/>
        </dgm:presLayoutVars>
      </dgm:prSet>
      <dgm:spPr/>
    </dgm:pt>
    <dgm:pt modelId="{0D8F5A14-22AB-4E99-B8FF-E48BA23242CB}" type="pres">
      <dgm:prSet presAssocID="{31C8FF2D-6DD4-4B3C-A77D-D5A53C1AB6ED}" presName="Accent9" presStyleCnt="0"/>
      <dgm:spPr/>
    </dgm:pt>
    <dgm:pt modelId="{072B84CE-C223-4A49-BFD0-2B7E5783C488}" type="pres">
      <dgm:prSet presAssocID="{31C8FF2D-6DD4-4B3C-A77D-D5A53C1AB6ED}" presName="AccentHold1" presStyleLbl="node1" presStyleIdx="9" presStyleCnt="19"/>
      <dgm:spPr/>
    </dgm:pt>
    <dgm:pt modelId="{F48BB11B-77E5-4760-B559-F18B53990691}" type="pres">
      <dgm:prSet presAssocID="{31C8FF2D-6DD4-4B3C-A77D-D5A53C1AB6ED}" presName="Accent10" presStyleCnt="0"/>
      <dgm:spPr/>
    </dgm:pt>
    <dgm:pt modelId="{DADB154B-159E-4287-BC36-F4B1542E5F23}" type="pres">
      <dgm:prSet presAssocID="{31C8FF2D-6DD4-4B3C-A77D-D5A53C1AB6ED}" presName="AccentHold2" presStyleLbl="node1" presStyleIdx="10" presStyleCnt="19"/>
      <dgm:spPr/>
    </dgm:pt>
    <dgm:pt modelId="{4D96906B-DA36-4D46-8930-DF4738FAB6CF}" type="pres">
      <dgm:prSet presAssocID="{31C8FF2D-6DD4-4B3C-A77D-D5A53C1AB6ED}" presName="Accent11" presStyleCnt="0"/>
      <dgm:spPr/>
    </dgm:pt>
    <dgm:pt modelId="{84402668-1390-427D-B13A-71F5264AC5B9}" type="pres">
      <dgm:prSet presAssocID="{31C8FF2D-6DD4-4B3C-A77D-D5A53C1AB6ED}" presName="AccentHold3" presStyleLbl="node1" presStyleIdx="11" presStyleCnt="19"/>
      <dgm:spPr/>
    </dgm:pt>
    <dgm:pt modelId="{7767F8F8-3192-4CC3-A988-7335ADC58FE5}" type="pres">
      <dgm:prSet presAssocID="{19E83750-B853-479A-8CB2-7A8D8CFA601C}" presName="Child3" presStyleLbl="node1" presStyleIdx="12" presStyleCnt="19" custScaleX="110958" custScaleY="110056">
        <dgm:presLayoutVars>
          <dgm:chMax val="0"/>
          <dgm:chPref val="0"/>
        </dgm:presLayoutVars>
      </dgm:prSet>
      <dgm:spPr/>
    </dgm:pt>
    <dgm:pt modelId="{957B6D3E-C8DF-4243-90A0-718408D4A639}" type="pres">
      <dgm:prSet presAssocID="{19E83750-B853-479A-8CB2-7A8D8CFA601C}" presName="Accent12" presStyleCnt="0"/>
      <dgm:spPr/>
    </dgm:pt>
    <dgm:pt modelId="{6418159D-0FC5-4182-8D0E-16FBD1A8052A}" type="pres">
      <dgm:prSet presAssocID="{19E83750-B853-479A-8CB2-7A8D8CFA601C}" presName="AccentHold1" presStyleLbl="node1" presStyleIdx="13" presStyleCnt="19"/>
      <dgm:spPr/>
    </dgm:pt>
    <dgm:pt modelId="{EA882BDE-DA9A-4F79-AC4B-74FB9A9DE029}" type="pres">
      <dgm:prSet presAssocID="{C98CAF69-647B-4E00-96D7-63FFB75BC0D7}" presName="Child4" presStyleLbl="node1" presStyleIdx="14" presStyleCnt="19">
        <dgm:presLayoutVars>
          <dgm:chMax val="0"/>
          <dgm:chPref val="0"/>
        </dgm:presLayoutVars>
      </dgm:prSet>
      <dgm:spPr/>
    </dgm:pt>
    <dgm:pt modelId="{85653ED3-2CDF-493E-A279-4B821F7496D4}" type="pres">
      <dgm:prSet presAssocID="{C98CAF69-647B-4E00-96D7-63FFB75BC0D7}" presName="Accent13" presStyleCnt="0"/>
      <dgm:spPr/>
    </dgm:pt>
    <dgm:pt modelId="{B9A08B72-F2EB-48C8-BCFD-00EF72446FB2}" type="pres">
      <dgm:prSet presAssocID="{C98CAF69-647B-4E00-96D7-63FFB75BC0D7}" presName="AccentHold1" presStyleLbl="node1" presStyleIdx="15" presStyleCnt="19"/>
      <dgm:spPr/>
    </dgm:pt>
    <dgm:pt modelId="{1F8F0009-C6A1-45D3-9A14-17AB2CB370D1}" type="pres">
      <dgm:prSet presAssocID="{9392CB24-4027-478D-B8C9-2F6DB0A4709A}" presName="Child5" presStyleLbl="node1" presStyleIdx="16" presStyleCnt="19">
        <dgm:presLayoutVars>
          <dgm:chMax val="0"/>
          <dgm:chPref val="0"/>
        </dgm:presLayoutVars>
      </dgm:prSet>
      <dgm:spPr/>
    </dgm:pt>
    <dgm:pt modelId="{4E893618-4E75-4B43-BCEB-66F029EE4012}" type="pres">
      <dgm:prSet presAssocID="{9392CB24-4027-478D-B8C9-2F6DB0A4709A}" presName="Accent15" presStyleCnt="0"/>
      <dgm:spPr/>
    </dgm:pt>
    <dgm:pt modelId="{38F272D4-6423-4290-A12B-0D0EE9D319C8}" type="pres">
      <dgm:prSet presAssocID="{9392CB24-4027-478D-B8C9-2F6DB0A4709A}" presName="AccentHold2" presStyleLbl="node1" presStyleIdx="17" presStyleCnt="19"/>
      <dgm:spPr/>
    </dgm:pt>
    <dgm:pt modelId="{9DC0A634-DD3A-4946-B81A-1DD40EF9C7BA}" type="pres">
      <dgm:prSet presAssocID="{9392CB24-4027-478D-B8C9-2F6DB0A4709A}" presName="Accent16" presStyleCnt="0"/>
      <dgm:spPr/>
    </dgm:pt>
    <dgm:pt modelId="{BAC1B774-9DD4-47D2-8134-2333E0D59879}" type="pres">
      <dgm:prSet presAssocID="{9392CB24-4027-478D-B8C9-2F6DB0A4709A}" presName="AccentHold3" presStyleLbl="node1" presStyleIdx="18" presStyleCnt="19"/>
      <dgm:spPr/>
    </dgm:pt>
  </dgm:ptLst>
  <dgm:cxnLst>
    <dgm:cxn modelId="{9DFB4F0A-6A87-4FC6-9AB2-7619BE50FADA}" srcId="{199C6DA3-8AE6-4C20-9B6E-2CC49D1D0926}" destId="{9392CB24-4027-478D-B8C9-2F6DB0A4709A}" srcOrd="4" destOrd="0" parTransId="{40C71EA2-D786-46B9-B9A6-137269C1E5B6}" sibTransId="{30691123-0BC9-4B2E-B21B-DEC2D30BE024}"/>
    <dgm:cxn modelId="{D89CC119-331C-4237-889A-37530D108801}" type="presOf" srcId="{9392CB24-4027-478D-B8C9-2F6DB0A4709A}" destId="{1F8F0009-C6A1-45D3-9A14-17AB2CB370D1}" srcOrd="0" destOrd="0" presId="urn:microsoft.com/office/officeart/2009/3/layout/CircleRelationship"/>
    <dgm:cxn modelId="{A8CD481D-F57D-4FBD-9AA8-870A5918ED08}" type="presOf" srcId="{DFC32D30-D3A6-41A6-8BEC-FC60DBBB1B27}" destId="{AF713837-6B78-41EC-A852-0E6BD662C47F}" srcOrd="0" destOrd="0" presId="urn:microsoft.com/office/officeart/2009/3/layout/CircleRelationship"/>
    <dgm:cxn modelId="{87709832-6EBE-4DB8-A236-0B951AEAE383}" srcId="{199C6DA3-8AE6-4C20-9B6E-2CC49D1D0926}" destId="{31C8FF2D-6DD4-4B3C-A77D-D5A53C1AB6ED}" srcOrd="1" destOrd="0" parTransId="{D644562F-5511-4189-A9F8-B459C5D237FF}" sibTransId="{BA8EFEDF-23B9-4A5D-9780-664CAA56C656}"/>
    <dgm:cxn modelId="{5F854663-FCE5-44AB-B306-D2B31B59274B}" srcId="{199C6DA3-8AE6-4C20-9B6E-2CC49D1D0926}" destId="{B54B2474-6B13-441D-8EAB-0BC5400B1A4C}" srcOrd="0" destOrd="0" parTransId="{83108D26-6832-45F6-83DA-4331D4E527F3}" sibTransId="{D799082A-5FFC-4829-A696-7B0789807425}"/>
    <dgm:cxn modelId="{6C53538A-8653-470F-B317-C8D206CD7E62}" type="presOf" srcId="{31C8FF2D-6DD4-4B3C-A77D-D5A53C1AB6ED}" destId="{B73537BF-BFF8-4C7E-9AFF-EB9AD572BC89}" srcOrd="0" destOrd="0" presId="urn:microsoft.com/office/officeart/2009/3/layout/CircleRelationship"/>
    <dgm:cxn modelId="{A95AC294-7685-46E8-97C3-3CA65D092DCE}" srcId="{199C6DA3-8AE6-4C20-9B6E-2CC49D1D0926}" destId="{C98CAF69-647B-4E00-96D7-63FFB75BC0D7}" srcOrd="3" destOrd="0" parTransId="{E58AC7F6-5F0A-40B8-9B2A-1F0F21CE7F4D}" sibTransId="{99CCAE41-3DCD-4477-AFD9-24E3F94E3632}"/>
    <dgm:cxn modelId="{77A406A7-0274-41CA-A962-C5139D47BFEC}" type="presOf" srcId="{19E83750-B853-479A-8CB2-7A8D8CFA601C}" destId="{7767F8F8-3192-4CC3-A988-7335ADC58FE5}" srcOrd="0" destOrd="0" presId="urn:microsoft.com/office/officeart/2009/3/layout/CircleRelationship"/>
    <dgm:cxn modelId="{7E5A48B0-CA80-483E-B12E-F64E30BA5E07}" type="presOf" srcId="{199C6DA3-8AE6-4C20-9B6E-2CC49D1D0926}" destId="{C6E20878-0A61-4319-BDC3-0513F3CD38B2}" srcOrd="0" destOrd="0" presId="urn:microsoft.com/office/officeart/2009/3/layout/CircleRelationship"/>
    <dgm:cxn modelId="{F02115B2-FB52-402F-B699-E9B1CA4130BE}" srcId="{DFC32D30-D3A6-41A6-8BEC-FC60DBBB1B27}" destId="{199C6DA3-8AE6-4C20-9B6E-2CC49D1D0926}" srcOrd="0" destOrd="0" parTransId="{45E5361F-B942-4047-9B9F-C688F25FE109}" sibTransId="{245B3BDB-BEEE-4D30-A5B3-EB3C67A5FDC1}"/>
    <dgm:cxn modelId="{8A6FCBD0-3721-4FE1-B9BC-5B5271AB6E77}" type="presOf" srcId="{C98CAF69-647B-4E00-96D7-63FFB75BC0D7}" destId="{EA882BDE-DA9A-4F79-AC4B-74FB9A9DE029}" srcOrd="0" destOrd="0" presId="urn:microsoft.com/office/officeart/2009/3/layout/CircleRelationship"/>
    <dgm:cxn modelId="{D3E0A2F8-9DE3-4379-8754-E95971599A2C}" srcId="{199C6DA3-8AE6-4C20-9B6E-2CC49D1D0926}" destId="{19E83750-B853-479A-8CB2-7A8D8CFA601C}" srcOrd="2" destOrd="0" parTransId="{67542D99-6089-4DC1-BB11-E7ADB804D7D4}" sibTransId="{964D2EDF-6006-4185-9951-BFF713388690}"/>
    <dgm:cxn modelId="{A79B79FD-D3F3-4FC3-AE20-7BE0A5C81155}" type="presOf" srcId="{B54B2474-6B13-441D-8EAB-0BC5400B1A4C}" destId="{0A52C6B2-69D6-40C6-9C36-3DC73E94BBB7}" srcOrd="0" destOrd="0" presId="urn:microsoft.com/office/officeart/2009/3/layout/CircleRelationship"/>
    <dgm:cxn modelId="{252B14BD-471B-4EAE-BCD3-070B14068B31}" type="presParOf" srcId="{AF713837-6B78-41EC-A852-0E6BD662C47F}" destId="{C6E20878-0A61-4319-BDC3-0513F3CD38B2}" srcOrd="0" destOrd="0" presId="urn:microsoft.com/office/officeart/2009/3/layout/CircleRelationship"/>
    <dgm:cxn modelId="{521B19AA-6091-4FE5-9F61-F9AB1F5C5D61}" type="presParOf" srcId="{AF713837-6B78-41EC-A852-0E6BD662C47F}" destId="{993E3C3C-A5EA-494B-8C67-1B2AADFE7AAB}" srcOrd="1" destOrd="0" presId="urn:microsoft.com/office/officeart/2009/3/layout/CircleRelationship"/>
    <dgm:cxn modelId="{79D18296-E763-4617-9B2F-03190094980E}" type="presParOf" srcId="{AF713837-6B78-41EC-A852-0E6BD662C47F}" destId="{55155C26-6887-4082-A06A-0313E4BF3174}" srcOrd="2" destOrd="0" presId="urn:microsoft.com/office/officeart/2009/3/layout/CircleRelationship"/>
    <dgm:cxn modelId="{DF349AE3-4F29-420F-AD86-841D5B02C436}" type="presParOf" srcId="{AF713837-6B78-41EC-A852-0E6BD662C47F}" destId="{54690C83-E11F-43A5-9BD3-9BA2505C03FC}" srcOrd="3" destOrd="0" presId="urn:microsoft.com/office/officeart/2009/3/layout/CircleRelationship"/>
    <dgm:cxn modelId="{B92DEA84-0781-4AB0-9159-78A71DF85BD8}" type="presParOf" srcId="{AF713837-6B78-41EC-A852-0E6BD662C47F}" destId="{906ED76A-F7DC-409B-8F5F-9161BCBBEDEC}" srcOrd="4" destOrd="0" presId="urn:microsoft.com/office/officeart/2009/3/layout/CircleRelationship"/>
    <dgm:cxn modelId="{8C5B3930-3792-4244-9836-7E514F1F7EFB}" type="presParOf" srcId="{AF713837-6B78-41EC-A852-0E6BD662C47F}" destId="{D246692E-64DE-4FE5-B658-4F4A45885C2A}" srcOrd="5" destOrd="0" presId="urn:microsoft.com/office/officeart/2009/3/layout/CircleRelationship"/>
    <dgm:cxn modelId="{6DC84A34-20F7-4F7C-96C3-2F3CCE05AC15}" type="presParOf" srcId="{AF713837-6B78-41EC-A852-0E6BD662C47F}" destId="{0A52C6B2-69D6-40C6-9C36-3DC73E94BBB7}" srcOrd="6" destOrd="0" presId="urn:microsoft.com/office/officeart/2009/3/layout/CircleRelationship"/>
    <dgm:cxn modelId="{F1F68D8E-51CB-47FA-91D9-E31AE5D57851}" type="presParOf" srcId="{AF713837-6B78-41EC-A852-0E6BD662C47F}" destId="{FB43CA60-115B-4DA2-BC98-5AC58DB9814A}" srcOrd="7" destOrd="0" presId="urn:microsoft.com/office/officeart/2009/3/layout/CircleRelationship"/>
    <dgm:cxn modelId="{5152D387-67DE-4BED-90A8-45F4B2086D85}" type="presParOf" srcId="{FB43CA60-115B-4DA2-BC98-5AC58DB9814A}" destId="{E9F22BC4-D640-48A7-B3B1-938C808A342E}" srcOrd="0" destOrd="0" presId="urn:microsoft.com/office/officeart/2009/3/layout/CircleRelationship"/>
    <dgm:cxn modelId="{B798C048-43AB-4FDA-81B4-E3C92AEC7E84}" type="presParOf" srcId="{AF713837-6B78-41EC-A852-0E6BD662C47F}" destId="{52FF2EE1-72AD-41DA-A01F-808EF1DC7677}" srcOrd="8" destOrd="0" presId="urn:microsoft.com/office/officeart/2009/3/layout/CircleRelationship"/>
    <dgm:cxn modelId="{901A069E-31B6-49D9-9CA7-54B9DDDECB8E}" type="presParOf" srcId="{52FF2EE1-72AD-41DA-A01F-808EF1DC7677}" destId="{6CCD1FA0-63BA-47FC-89CC-95E616F05503}" srcOrd="0" destOrd="0" presId="urn:microsoft.com/office/officeart/2009/3/layout/CircleRelationship"/>
    <dgm:cxn modelId="{A67F4C34-FD95-4934-83E1-AF476627BAC8}" type="presParOf" srcId="{AF713837-6B78-41EC-A852-0E6BD662C47F}" destId="{B73537BF-BFF8-4C7E-9AFF-EB9AD572BC89}" srcOrd="9" destOrd="0" presId="urn:microsoft.com/office/officeart/2009/3/layout/CircleRelationship"/>
    <dgm:cxn modelId="{795A1F64-8682-4E6F-84C4-593E63E5C529}" type="presParOf" srcId="{AF713837-6B78-41EC-A852-0E6BD662C47F}" destId="{0D8F5A14-22AB-4E99-B8FF-E48BA23242CB}" srcOrd="10" destOrd="0" presId="urn:microsoft.com/office/officeart/2009/3/layout/CircleRelationship"/>
    <dgm:cxn modelId="{230786C1-D6E3-47B9-BF4E-5725C4719075}" type="presParOf" srcId="{0D8F5A14-22AB-4E99-B8FF-E48BA23242CB}" destId="{072B84CE-C223-4A49-BFD0-2B7E5783C488}" srcOrd="0" destOrd="0" presId="urn:microsoft.com/office/officeart/2009/3/layout/CircleRelationship"/>
    <dgm:cxn modelId="{C59EEBA9-E65A-4485-A7F8-B3D5EA20762D}" type="presParOf" srcId="{AF713837-6B78-41EC-A852-0E6BD662C47F}" destId="{F48BB11B-77E5-4760-B559-F18B53990691}" srcOrd="11" destOrd="0" presId="urn:microsoft.com/office/officeart/2009/3/layout/CircleRelationship"/>
    <dgm:cxn modelId="{B5D97A85-7D58-43CE-9589-7C503F8F0240}" type="presParOf" srcId="{F48BB11B-77E5-4760-B559-F18B53990691}" destId="{DADB154B-159E-4287-BC36-F4B1542E5F23}" srcOrd="0" destOrd="0" presId="urn:microsoft.com/office/officeart/2009/3/layout/CircleRelationship"/>
    <dgm:cxn modelId="{43FEC0DE-30E4-49F4-AB3C-7CCF49FD9E1C}" type="presParOf" srcId="{AF713837-6B78-41EC-A852-0E6BD662C47F}" destId="{4D96906B-DA36-4D46-8930-DF4738FAB6CF}" srcOrd="12" destOrd="0" presId="urn:microsoft.com/office/officeart/2009/3/layout/CircleRelationship"/>
    <dgm:cxn modelId="{832E957D-4D7B-4D34-82F4-C98C3E0D984C}" type="presParOf" srcId="{4D96906B-DA36-4D46-8930-DF4738FAB6CF}" destId="{84402668-1390-427D-B13A-71F5264AC5B9}" srcOrd="0" destOrd="0" presId="urn:microsoft.com/office/officeart/2009/3/layout/CircleRelationship"/>
    <dgm:cxn modelId="{C6B5B0D1-9A3E-4F4E-8583-82C86C271120}" type="presParOf" srcId="{AF713837-6B78-41EC-A852-0E6BD662C47F}" destId="{7767F8F8-3192-4CC3-A988-7335ADC58FE5}" srcOrd="13" destOrd="0" presId="urn:microsoft.com/office/officeart/2009/3/layout/CircleRelationship"/>
    <dgm:cxn modelId="{4794E753-E97B-46BE-BC48-752B76B391AD}" type="presParOf" srcId="{AF713837-6B78-41EC-A852-0E6BD662C47F}" destId="{957B6D3E-C8DF-4243-90A0-718408D4A639}" srcOrd="14" destOrd="0" presId="urn:microsoft.com/office/officeart/2009/3/layout/CircleRelationship"/>
    <dgm:cxn modelId="{5C47BCB9-391F-4419-A87E-CB5F1246D51D}" type="presParOf" srcId="{957B6D3E-C8DF-4243-90A0-718408D4A639}" destId="{6418159D-0FC5-4182-8D0E-16FBD1A8052A}" srcOrd="0" destOrd="0" presId="urn:microsoft.com/office/officeart/2009/3/layout/CircleRelationship"/>
    <dgm:cxn modelId="{649DE983-A527-4297-A3DA-172731FE9647}" type="presParOf" srcId="{AF713837-6B78-41EC-A852-0E6BD662C47F}" destId="{EA882BDE-DA9A-4F79-AC4B-74FB9A9DE029}" srcOrd="15" destOrd="0" presId="urn:microsoft.com/office/officeart/2009/3/layout/CircleRelationship"/>
    <dgm:cxn modelId="{081F5D87-7342-44BE-94D8-A539B0FB4F4E}" type="presParOf" srcId="{AF713837-6B78-41EC-A852-0E6BD662C47F}" destId="{85653ED3-2CDF-493E-A279-4B821F7496D4}" srcOrd="16" destOrd="0" presId="urn:microsoft.com/office/officeart/2009/3/layout/CircleRelationship"/>
    <dgm:cxn modelId="{D2D908B0-76CC-4C7D-9CE9-B864C9C5373D}" type="presParOf" srcId="{85653ED3-2CDF-493E-A279-4B821F7496D4}" destId="{B9A08B72-F2EB-48C8-BCFD-00EF72446FB2}" srcOrd="0" destOrd="0" presId="urn:microsoft.com/office/officeart/2009/3/layout/CircleRelationship"/>
    <dgm:cxn modelId="{9EDF7FCB-396A-4629-914C-5E6698F4AFD5}" type="presParOf" srcId="{AF713837-6B78-41EC-A852-0E6BD662C47F}" destId="{1F8F0009-C6A1-45D3-9A14-17AB2CB370D1}" srcOrd="17" destOrd="0" presId="urn:microsoft.com/office/officeart/2009/3/layout/CircleRelationship"/>
    <dgm:cxn modelId="{7FB7FC1B-304E-4640-92B2-D57D7642D4EB}" type="presParOf" srcId="{AF713837-6B78-41EC-A852-0E6BD662C47F}" destId="{4E893618-4E75-4B43-BCEB-66F029EE4012}" srcOrd="18" destOrd="0" presId="urn:microsoft.com/office/officeart/2009/3/layout/CircleRelationship"/>
    <dgm:cxn modelId="{2CB3D894-F124-4C7E-9860-90D0DD814139}" type="presParOf" srcId="{4E893618-4E75-4B43-BCEB-66F029EE4012}" destId="{38F272D4-6423-4290-A12B-0D0EE9D319C8}" srcOrd="0" destOrd="0" presId="urn:microsoft.com/office/officeart/2009/3/layout/CircleRelationship"/>
    <dgm:cxn modelId="{8DA7C3FF-C339-4340-9120-BEB7701A2B08}" type="presParOf" srcId="{AF713837-6B78-41EC-A852-0E6BD662C47F}" destId="{9DC0A634-DD3A-4946-B81A-1DD40EF9C7BA}" srcOrd="19" destOrd="0" presId="urn:microsoft.com/office/officeart/2009/3/layout/CircleRelationship"/>
    <dgm:cxn modelId="{02C0B9D3-633B-4832-82E6-5157BEA4FC3C}" type="presParOf" srcId="{9DC0A634-DD3A-4946-B81A-1DD40EF9C7BA}" destId="{BAC1B774-9DD4-47D2-8134-2333E0D59879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9D368-0536-45F3-A161-BDA87F5345FC}">
      <dsp:nvSpPr>
        <dsp:cNvPr id="0" name=""/>
        <dsp:cNvSpPr/>
      </dsp:nvSpPr>
      <dsp:spPr>
        <a:xfrm>
          <a:off x="705025" y="2024"/>
          <a:ext cx="2069459" cy="2069459"/>
        </a:xfrm>
        <a:prstGeom prst="ellipse">
          <a:avLst/>
        </a:prstGeom>
        <a:solidFill>
          <a:schemeClr val="bg1">
            <a:lumMod val="65000"/>
          </a:schemeClr>
        </a:solidFill>
        <a:ln>
          <a:noFill/>
        </a:ln>
        <a:effectLst>
          <a:glow>
            <a:schemeClr val="bg1">
              <a:alpha val="40000"/>
            </a:schemeClr>
          </a:glow>
          <a:outerShdw blurRad="190500" dist="330200" dir="7680000" sx="76000" sy="76000" algn="ctr" rotWithShape="0">
            <a:srgbClr val="000000">
              <a:alpha val="52000"/>
            </a:srgbClr>
          </a:outerShdw>
          <a:reflection stA="45000" endPos="0" dir="5400000" sy="-100000" algn="bl" rotWithShape="0"/>
        </a:effectLst>
        <a:scene3d>
          <a:camera prst="isometricOffAxis1Top">
            <a:rot lat="19088180" lon="19526419" rev="2520657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8750" prstMaterial="metal">
          <a:bevelT w="152400" h="508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  <a:sp3d extrusionH="28000" prstMaterial="matte"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1">
                  <a:lumMod val="65000"/>
                  <a:lumOff val="35000"/>
                </a:schemeClr>
              </a:solidFill>
            </a:rPr>
            <a:t>Smart City</a:t>
          </a:r>
        </a:p>
      </dsp:txBody>
      <dsp:txXfrm>
        <a:off x="1008090" y="305089"/>
        <a:ext cx="1463329" cy="14633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C4EAF-09BD-476F-888B-03DEE0751F79}">
      <dsp:nvSpPr>
        <dsp:cNvPr id="0" name=""/>
        <dsp:cNvSpPr/>
      </dsp:nvSpPr>
      <dsp:spPr>
        <a:xfrm>
          <a:off x="835" y="0"/>
          <a:ext cx="2171139" cy="413605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System Console</a:t>
          </a:r>
          <a:endParaRPr lang="zh-CN" altLang="en-US" sz="1400" kern="1200" dirty="0"/>
        </a:p>
      </dsp:txBody>
      <dsp:txXfrm>
        <a:off x="835" y="0"/>
        <a:ext cx="2171139" cy="1240817"/>
      </dsp:txXfrm>
    </dsp:sp>
    <dsp:sp modelId="{5CD8659B-7329-48ED-874A-3CA4141790D8}">
      <dsp:nvSpPr>
        <dsp:cNvPr id="0" name=""/>
        <dsp:cNvSpPr/>
      </dsp:nvSpPr>
      <dsp:spPr>
        <a:xfrm>
          <a:off x="217949" y="1240918"/>
          <a:ext cx="1736911" cy="6025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chemeClr val="tx1"/>
              </a:solidFill>
            </a:rPr>
            <a:t>Sign Up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235597" y="1258566"/>
        <a:ext cx="1701615" cy="567239"/>
      </dsp:txXfrm>
    </dsp:sp>
    <dsp:sp modelId="{65848635-0115-466A-A6E8-D32AAB06F901}">
      <dsp:nvSpPr>
        <dsp:cNvPr id="0" name=""/>
        <dsp:cNvSpPr/>
      </dsp:nvSpPr>
      <dsp:spPr>
        <a:xfrm>
          <a:off x="217949" y="1936151"/>
          <a:ext cx="1736911" cy="602535"/>
        </a:xfrm>
        <a:prstGeom prst="roundRect">
          <a:avLst>
            <a:gd name="adj" fmla="val 10000"/>
          </a:avLst>
        </a:prstGeom>
        <a:solidFill>
          <a:schemeClr val="accent5">
            <a:hueOff val="-565642"/>
            <a:satOff val="-787"/>
            <a:lumOff val="-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chemeClr val="tx1"/>
              </a:solidFill>
            </a:rPr>
            <a:t>Log In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235597" y="1953799"/>
        <a:ext cx="1701615" cy="567239"/>
      </dsp:txXfrm>
    </dsp:sp>
    <dsp:sp modelId="{B0F81395-B9CC-438F-99A9-F194849FB833}">
      <dsp:nvSpPr>
        <dsp:cNvPr id="0" name=""/>
        <dsp:cNvSpPr/>
      </dsp:nvSpPr>
      <dsp:spPr>
        <a:xfrm>
          <a:off x="217949" y="2631385"/>
          <a:ext cx="1736911" cy="602535"/>
        </a:xfrm>
        <a:prstGeom prst="roundRect">
          <a:avLst>
            <a:gd name="adj" fmla="val 10000"/>
          </a:avLst>
        </a:prstGeom>
        <a:solidFill>
          <a:schemeClr val="accent5">
            <a:hueOff val="-1131284"/>
            <a:satOff val="-1574"/>
            <a:lumOff val="-6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chemeClr val="tx1"/>
              </a:solidFill>
            </a:rPr>
            <a:t>Database Management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235597" y="2649033"/>
        <a:ext cx="1701615" cy="567239"/>
      </dsp:txXfrm>
    </dsp:sp>
    <dsp:sp modelId="{3A4CB8E5-D182-4CF2-BD49-6997656794B6}">
      <dsp:nvSpPr>
        <dsp:cNvPr id="0" name=""/>
        <dsp:cNvSpPr/>
      </dsp:nvSpPr>
      <dsp:spPr>
        <a:xfrm>
          <a:off x="217949" y="3326618"/>
          <a:ext cx="1736911" cy="602535"/>
        </a:xfrm>
        <a:prstGeom prst="roundRect">
          <a:avLst>
            <a:gd name="adj" fmla="val 10000"/>
          </a:avLst>
        </a:prstGeom>
        <a:solidFill>
          <a:schemeClr val="accent5">
            <a:hueOff val="-1696926"/>
            <a:satOff val="-2360"/>
            <a:lumOff val="-9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chemeClr val="tx1"/>
              </a:solidFill>
            </a:rPr>
            <a:t>Update function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235597" y="3344266"/>
        <a:ext cx="1701615" cy="567239"/>
      </dsp:txXfrm>
    </dsp:sp>
    <dsp:sp modelId="{B680C5BA-9214-492D-BC51-A2D4A1543E1F}">
      <dsp:nvSpPr>
        <dsp:cNvPr id="0" name=""/>
        <dsp:cNvSpPr/>
      </dsp:nvSpPr>
      <dsp:spPr>
        <a:xfrm>
          <a:off x="2334810" y="0"/>
          <a:ext cx="2171139" cy="413605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Location-based Service Management</a:t>
          </a:r>
          <a:endParaRPr lang="zh-CN" altLang="en-US" sz="1400" kern="1200" dirty="0"/>
        </a:p>
      </dsp:txBody>
      <dsp:txXfrm>
        <a:off x="2334810" y="0"/>
        <a:ext cx="2171139" cy="1240817"/>
      </dsp:txXfrm>
    </dsp:sp>
    <dsp:sp modelId="{9998BE75-DAB8-4A48-ACDB-75E8A3145706}">
      <dsp:nvSpPr>
        <dsp:cNvPr id="0" name=""/>
        <dsp:cNvSpPr/>
      </dsp:nvSpPr>
      <dsp:spPr>
        <a:xfrm>
          <a:off x="2551924" y="1242029"/>
          <a:ext cx="1736911" cy="1247078"/>
        </a:xfrm>
        <a:prstGeom prst="roundRect">
          <a:avLst>
            <a:gd name="adj" fmla="val 10000"/>
          </a:avLst>
        </a:prstGeom>
        <a:solidFill>
          <a:schemeClr val="accent5">
            <a:hueOff val="-2262568"/>
            <a:satOff val="-3147"/>
            <a:lumOff val="-12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chemeClr val="tx1"/>
              </a:solidFill>
            </a:rPr>
            <a:t>Indoor Positioning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2588450" y="1278555"/>
        <a:ext cx="1663859" cy="1174026"/>
      </dsp:txXfrm>
    </dsp:sp>
    <dsp:sp modelId="{C9B09246-4D8E-4454-9BE9-25A0AE77BA9D}">
      <dsp:nvSpPr>
        <dsp:cNvPr id="0" name=""/>
        <dsp:cNvSpPr/>
      </dsp:nvSpPr>
      <dsp:spPr>
        <a:xfrm>
          <a:off x="2551924" y="2680965"/>
          <a:ext cx="1736911" cy="1247078"/>
        </a:xfrm>
        <a:prstGeom prst="roundRect">
          <a:avLst>
            <a:gd name="adj" fmla="val 10000"/>
          </a:avLst>
        </a:prstGeom>
        <a:solidFill>
          <a:schemeClr val="accent5">
            <a:hueOff val="-2828210"/>
            <a:satOff val="-3934"/>
            <a:lumOff val="-15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chemeClr val="tx1"/>
              </a:solidFill>
            </a:rPr>
            <a:t>Location Proximity Service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2588450" y="2717491"/>
        <a:ext cx="1663859" cy="1174026"/>
      </dsp:txXfrm>
    </dsp:sp>
    <dsp:sp modelId="{747E02F0-6DDF-4C07-8B57-EF45EF128FA5}">
      <dsp:nvSpPr>
        <dsp:cNvPr id="0" name=""/>
        <dsp:cNvSpPr/>
      </dsp:nvSpPr>
      <dsp:spPr>
        <a:xfrm>
          <a:off x="4668785" y="0"/>
          <a:ext cx="2171139" cy="413605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/>
            <a:t>Education Management</a:t>
          </a:r>
          <a:endParaRPr lang="zh-CN" altLang="en-US" sz="1400" kern="1200" dirty="0"/>
        </a:p>
      </dsp:txBody>
      <dsp:txXfrm>
        <a:off x="4668785" y="0"/>
        <a:ext cx="2171139" cy="1240817"/>
      </dsp:txXfrm>
    </dsp:sp>
    <dsp:sp modelId="{724FAF49-077D-47B9-AF63-C9A8186FB3E0}">
      <dsp:nvSpPr>
        <dsp:cNvPr id="0" name=""/>
        <dsp:cNvSpPr/>
      </dsp:nvSpPr>
      <dsp:spPr>
        <a:xfrm>
          <a:off x="4885899" y="1241574"/>
          <a:ext cx="1736911" cy="296016"/>
        </a:xfrm>
        <a:prstGeom prst="roundRect">
          <a:avLst>
            <a:gd name="adj" fmla="val 10000"/>
          </a:avLst>
        </a:prstGeom>
        <a:solidFill>
          <a:schemeClr val="accent5">
            <a:hueOff val="-3393851"/>
            <a:satOff val="-4721"/>
            <a:lumOff val="-18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chemeClr val="tx1"/>
              </a:solidFill>
            </a:rPr>
            <a:t>Hands Up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4894569" y="1250244"/>
        <a:ext cx="1719571" cy="278676"/>
      </dsp:txXfrm>
    </dsp:sp>
    <dsp:sp modelId="{C8334DCF-505A-4BCA-B1A5-DE7603EB1772}">
      <dsp:nvSpPr>
        <dsp:cNvPr id="0" name=""/>
        <dsp:cNvSpPr/>
      </dsp:nvSpPr>
      <dsp:spPr>
        <a:xfrm>
          <a:off x="4885899" y="1583132"/>
          <a:ext cx="1736911" cy="296016"/>
        </a:xfrm>
        <a:prstGeom prst="roundRect">
          <a:avLst>
            <a:gd name="adj" fmla="val 10000"/>
          </a:avLst>
        </a:prstGeom>
        <a:solidFill>
          <a:schemeClr val="accent5">
            <a:hueOff val="-3959493"/>
            <a:satOff val="-5507"/>
            <a:lumOff val="-21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chemeClr val="tx1"/>
              </a:solidFill>
            </a:rPr>
            <a:t>Check Attendance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4894569" y="1591802"/>
        <a:ext cx="1719571" cy="278676"/>
      </dsp:txXfrm>
    </dsp:sp>
    <dsp:sp modelId="{89C3D61B-AC15-433C-8EDC-2EF2BAA3D992}">
      <dsp:nvSpPr>
        <dsp:cNvPr id="0" name=""/>
        <dsp:cNvSpPr/>
      </dsp:nvSpPr>
      <dsp:spPr>
        <a:xfrm>
          <a:off x="4885899" y="1924690"/>
          <a:ext cx="1736911" cy="296016"/>
        </a:xfrm>
        <a:prstGeom prst="roundRect">
          <a:avLst>
            <a:gd name="adj" fmla="val 10000"/>
          </a:avLst>
        </a:prstGeom>
        <a:solidFill>
          <a:schemeClr val="accent5">
            <a:hueOff val="-4525135"/>
            <a:satOff val="-6294"/>
            <a:lumOff val="-24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chemeClr val="tx1"/>
              </a:solidFill>
            </a:rPr>
            <a:t>Class Discussion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4894569" y="1933360"/>
        <a:ext cx="1719571" cy="278676"/>
      </dsp:txXfrm>
    </dsp:sp>
    <dsp:sp modelId="{E5A23F83-6CF1-4406-AA6E-14E7138CF9B4}">
      <dsp:nvSpPr>
        <dsp:cNvPr id="0" name=""/>
        <dsp:cNvSpPr/>
      </dsp:nvSpPr>
      <dsp:spPr>
        <a:xfrm>
          <a:off x="4885899" y="2266248"/>
          <a:ext cx="1736911" cy="296016"/>
        </a:xfrm>
        <a:prstGeom prst="roundRect">
          <a:avLst>
            <a:gd name="adj" fmla="val 10000"/>
          </a:avLst>
        </a:prstGeom>
        <a:solidFill>
          <a:schemeClr val="accent5">
            <a:hueOff val="-5090777"/>
            <a:satOff val="-7081"/>
            <a:lumOff val="-27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chemeClr val="tx1"/>
              </a:solidFill>
            </a:rPr>
            <a:t>Group Discussion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4894569" y="2274918"/>
        <a:ext cx="1719571" cy="278676"/>
      </dsp:txXfrm>
    </dsp:sp>
    <dsp:sp modelId="{E8D8E451-EE14-4979-A6EE-DC8495B49045}">
      <dsp:nvSpPr>
        <dsp:cNvPr id="0" name=""/>
        <dsp:cNvSpPr/>
      </dsp:nvSpPr>
      <dsp:spPr>
        <a:xfrm>
          <a:off x="4885899" y="2607806"/>
          <a:ext cx="1736911" cy="296016"/>
        </a:xfrm>
        <a:prstGeom prst="roundRect">
          <a:avLst>
            <a:gd name="adj" fmla="val 10000"/>
          </a:avLst>
        </a:prstGeom>
        <a:solidFill>
          <a:schemeClr val="accent5">
            <a:hueOff val="-5656419"/>
            <a:satOff val="-7868"/>
            <a:lumOff val="-30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chemeClr val="tx1"/>
              </a:solidFill>
            </a:rPr>
            <a:t>In-class Test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4894569" y="2616476"/>
        <a:ext cx="1719571" cy="278676"/>
      </dsp:txXfrm>
    </dsp:sp>
    <dsp:sp modelId="{08CFDFA8-CE04-4BA7-82E1-B7F3CA8768DD}">
      <dsp:nvSpPr>
        <dsp:cNvPr id="0" name=""/>
        <dsp:cNvSpPr/>
      </dsp:nvSpPr>
      <dsp:spPr>
        <a:xfrm>
          <a:off x="4885899" y="2949364"/>
          <a:ext cx="1736911" cy="296016"/>
        </a:xfrm>
        <a:prstGeom prst="roundRect">
          <a:avLst>
            <a:gd name="adj" fmla="val 10000"/>
          </a:avLst>
        </a:prstGeom>
        <a:solidFill>
          <a:schemeClr val="accent5">
            <a:hueOff val="-6222061"/>
            <a:satOff val="-8654"/>
            <a:lumOff val="-33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chemeClr val="tx1"/>
              </a:solidFill>
            </a:rPr>
            <a:t>Class Materials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4894569" y="2958034"/>
        <a:ext cx="1719571" cy="278676"/>
      </dsp:txXfrm>
    </dsp:sp>
    <dsp:sp modelId="{DDCA6811-EE41-492B-ACF3-46740861C48E}">
      <dsp:nvSpPr>
        <dsp:cNvPr id="0" name=""/>
        <dsp:cNvSpPr/>
      </dsp:nvSpPr>
      <dsp:spPr>
        <a:xfrm>
          <a:off x="4885899" y="3290922"/>
          <a:ext cx="1736911" cy="296016"/>
        </a:xfrm>
        <a:prstGeom prst="roundRect">
          <a:avLst>
            <a:gd name="adj" fmla="val 10000"/>
          </a:avLst>
        </a:prstGeom>
        <a:solidFill>
          <a:schemeClr val="accent5">
            <a:hueOff val="-6787703"/>
            <a:satOff val="-9441"/>
            <a:lumOff val="-36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chemeClr val="tx1"/>
              </a:solidFill>
            </a:rPr>
            <a:t>Class Activities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4894569" y="3299592"/>
        <a:ext cx="1719571" cy="278676"/>
      </dsp:txXfrm>
    </dsp:sp>
    <dsp:sp modelId="{15E0B022-48C8-4B19-A09D-F22A7D0F2D73}">
      <dsp:nvSpPr>
        <dsp:cNvPr id="0" name=""/>
        <dsp:cNvSpPr/>
      </dsp:nvSpPr>
      <dsp:spPr>
        <a:xfrm>
          <a:off x="4885899" y="3632480"/>
          <a:ext cx="1736911" cy="296016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solidFill>
                <a:schemeClr val="tx1"/>
              </a:solidFill>
            </a:rPr>
            <a:t>Educational Exhibition</a:t>
          </a:r>
          <a:endParaRPr lang="zh-CN" altLang="en-US" sz="1400" kern="1200" dirty="0">
            <a:solidFill>
              <a:schemeClr val="tx1"/>
            </a:solidFill>
          </a:endParaRPr>
        </a:p>
      </dsp:txBody>
      <dsp:txXfrm>
        <a:off x="4894569" y="3641150"/>
        <a:ext cx="1719571" cy="2786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E21A0C-8247-4D22-BFD5-69E8E2A4E02D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9E38E-2915-47E3-B3E6-16D69DA9C670}">
      <dsp:nvSpPr>
        <dsp:cNvPr id="0" name=""/>
        <dsp:cNvSpPr/>
      </dsp:nvSpPr>
      <dsp:spPr>
        <a:xfrm>
          <a:off x="3050" y="1219199"/>
          <a:ext cx="1467445" cy="162560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/>
            <a:t>Collect Signal Data</a:t>
          </a:r>
          <a:endParaRPr lang="zh-CN" altLang="en-US" sz="2100" kern="1200" dirty="0"/>
        </a:p>
      </dsp:txBody>
      <dsp:txXfrm>
        <a:off x="74685" y="1290834"/>
        <a:ext cx="1324175" cy="1482330"/>
      </dsp:txXfrm>
    </dsp:sp>
    <dsp:sp modelId="{14A0F9DC-7777-46B4-B5AC-6CB310E0EC5F}">
      <dsp:nvSpPr>
        <dsp:cNvPr id="0" name=""/>
        <dsp:cNvSpPr/>
      </dsp:nvSpPr>
      <dsp:spPr>
        <a:xfrm>
          <a:off x="1543868" y="1219199"/>
          <a:ext cx="1467445" cy="162560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/>
            <a:t>Store Data in Server</a:t>
          </a:r>
          <a:endParaRPr lang="zh-CN" altLang="en-US" sz="2100" kern="1200" dirty="0"/>
        </a:p>
      </dsp:txBody>
      <dsp:txXfrm>
        <a:off x="1615503" y="1290834"/>
        <a:ext cx="1324175" cy="1482330"/>
      </dsp:txXfrm>
    </dsp:sp>
    <dsp:sp modelId="{609E1445-E6A9-4839-8D04-9FDFBC42DC9C}">
      <dsp:nvSpPr>
        <dsp:cNvPr id="0" name=""/>
        <dsp:cNvSpPr/>
      </dsp:nvSpPr>
      <dsp:spPr>
        <a:xfrm>
          <a:off x="3084686" y="1219199"/>
          <a:ext cx="1467445" cy="162560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/>
            <a:t>Match the Data</a:t>
          </a:r>
          <a:endParaRPr lang="zh-CN" altLang="en-US" sz="2100" kern="1200" dirty="0"/>
        </a:p>
      </dsp:txBody>
      <dsp:txXfrm>
        <a:off x="3156321" y="1290834"/>
        <a:ext cx="1324175" cy="1482330"/>
      </dsp:txXfrm>
    </dsp:sp>
    <dsp:sp modelId="{1956425C-80D1-4A2C-B67F-1AF9BFB8ADA0}">
      <dsp:nvSpPr>
        <dsp:cNvPr id="0" name=""/>
        <dsp:cNvSpPr/>
      </dsp:nvSpPr>
      <dsp:spPr>
        <a:xfrm>
          <a:off x="4625503" y="1219199"/>
          <a:ext cx="1467445" cy="162560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/>
            <a:t>Find the Optimized Location</a:t>
          </a:r>
          <a:endParaRPr lang="zh-CN" altLang="en-US" sz="2100" kern="1200" dirty="0"/>
        </a:p>
      </dsp:txBody>
      <dsp:txXfrm>
        <a:off x="4697138" y="1290834"/>
        <a:ext cx="1324175" cy="14823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20878-0A61-4319-BDC3-0513F3CD38B2}">
      <dsp:nvSpPr>
        <dsp:cNvPr id="0" name=""/>
        <dsp:cNvSpPr/>
      </dsp:nvSpPr>
      <dsp:spPr>
        <a:xfrm>
          <a:off x="1560190" y="840655"/>
          <a:ext cx="2466440" cy="2466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>
              <a:solidFill>
                <a:schemeClr val="bg1"/>
              </a:solidFill>
            </a:rPr>
            <a:t>Location-based Driven Application for Innovative and Technology-assisted Teaching and Learning Practices</a:t>
          </a:r>
          <a:endParaRPr lang="zh-CN" altLang="en-US" sz="1300" kern="1200" dirty="0">
            <a:solidFill>
              <a:schemeClr val="bg1"/>
            </a:solidFill>
          </a:endParaRPr>
        </a:p>
      </dsp:txBody>
      <dsp:txXfrm>
        <a:off x="1921392" y="1201919"/>
        <a:ext cx="1744036" cy="1744336"/>
      </dsp:txXfrm>
    </dsp:sp>
    <dsp:sp modelId="{993E3C3C-A5EA-494B-8C67-1B2AADFE7AAB}">
      <dsp:nvSpPr>
        <dsp:cNvPr id="0" name=""/>
        <dsp:cNvSpPr/>
      </dsp:nvSpPr>
      <dsp:spPr>
        <a:xfrm>
          <a:off x="2318589" y="3124136"/>
          <a:ext cx="198833" cy="1988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155C26-6887-4082-A06A-0313E4BF3174}">
      <dsp:nvSpPr>
        <dsp:cNvPr id="0" name=""/>
        <dsp:cNvSpPr/>
      </dsp:nvSpPr>
      <dsp:spPr>
        <a:xfrm>
          <a:off x="4185494" y="1841772"/>
          <a:ext cx="198833" cy="1988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90C83-E11F-43A5-9BD3-9BA2505C03FC}">
      <dsp:nvSpPr>
        <dsp:cNvPr id="0" name=""/>
        <dsp:cNvSpPr/>
      </dsp:nvSpPr>
      <dsp:spPr>
        <a:xfrm>
          <a:off x="3235345" y="3335733"/>
          <a:ext cx="274217" cy="2746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ED76A-F7DC-409B-8F5F-9161BCBBEDEC}">
      <dsp:nvSpPr>
        <dsp:cNvPr id="0" name=""/>
        <dsp:cNvSpPr/>
      </dsp:nvSpPr>
      <dsp:spPr>
        <a:xfrm>
          <a:off x="2374242" y="1117935"/>
          <a:ext cx="198833" cy="19881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6692E-64DE-4FE5-B658-4F4A45885C2A}">
      <dsp:nvSpPr>
        <dsp:cNvPr id="0" name=""/>
        <dsp:cNvSpPr/>
      </dsp:nvSpPr>
      <dsp:spPr>
        <a:xfrm>
          <a:off x="1748398" y="2255708"/>
          <a:ext cx="198833" cy="19881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52C6B2-69D6-40C6-9C36-3DC73E94BBB7}">
      <dsp:nvSpPr>
        <dsp:cNvPr id="0" name=""/>
        <dsp:cNvSpPr/>
      </dsp:nvSpPr>
      <dsp:spPr>
        <a:xfrm>
          <a:off x="789143" y="1285890"/>
          <a:ext cx="1002766" cy="10028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Smart Campus</a:t>
          </a:r>
          <a:endParaRPr lang="zh-CN" altLang="en-US" sz="1300" kern="1200" dirty="0"/>
        </a:p>
      </dsp:txBody>
      <dsp:txXfrm>
        <a:off x="935995" y="1432758"/>
        <a:ext cx="709062" cy="709144"/>
      </dsp:txXfrm>
    </dsp:sp>
    <dsp:sp modelId="{E9F22BC4-D640-48A7-B3B1-938C808A342E}">
      <dsp:nvSpPr>
        <dsp:cNvPr id="0" name=""/>
        <dsp:cNvSpPr/>
      </dsp:nvSpPr>
      <dsp:spPr>
        <a:xfrm>
          <a:off x="2690452" y="1126752"/>
          <a:ext cx="274217" cy="27463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D1FA0-63BA-47FC-89CC-95E616F05503}">
      <dsp:nvSpPr>
        <dsp:cNvPr id="0" name=""/>
        <dsp:cNvSpPr/>
      </dsp:nvSpPr>
      <dsp:spPr>
        <a:xfrm>
          <a:off x="883753" y="2582361"/>
          <a:ext cx="495817" cy="49592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537BF-BFF8-4C7E-9AFF-EB9AD572BC89}">
      <dsp:nvSpPr>
        <dsp:cNvPr id="0" name=""/>
        <dsp:cNvSpPr/>
      </dsp:nvSpPr>
      <dsp:spPr>
        <a:xfrm>
          <a:off x="4280104" y="814206"/>
          <a:ext cx="1002766" cy="100288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Retail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Shops </a:t>
          </a:r>
          <a:endParaRPr lang="zh-CN" altLang="en-US" sz="1300" kern="1200" dirty="0"/>
        </a:p>
      </dsp:txBody>
      <dsp:txXfrm>
        <a:off x="4426956" y="961074"/>
        <a:ext cx="709062" cy="709144"/>
      </dsp:txXfrm>
    </dsp:sp>
    <dsp:sp modelId="{072B84CE-C223-4A49-BFD0-2B7E5783C488}">
      <dsp:nvSpPr>
        <dsp:cNvPr id="0" name=""/>
        <dsp:cNvSpPr/>
      </dsp:nvSpPr>
      <dsp:spPr>
        <a:xfrm>
          <a:off x="3832350" y="1506303"/>
          <a:ext cx="274217" cy="27463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DB154B-159E-4287-BC36-F4B1542E5F23}">
      <dsp:nvSpPr>
        <dsp:cNvPr id="0" name=""/>
        <dsp:cNvSpPr/>
      </dsp:nvSpPr>
      <dsp:spPr>
        <a:xfrm>
          <a:off x="695038" y="3172627"/>
          <a:ext cx="198833" cy="1988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02668-1390-427D-B13A-71F5264AC5B9}">
      <dsp:nvSpPr>
        <dsp:cNvPr id="0" name=""/>
        <dsp:cNvSpPr/>
      </dsp:nvSpPr>
      <dsp:spPr>
        <a:xfrm>
          <a:off x="2676286" y="2889617"/>
          <a:ext cx="198833" cy="1988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7F8F8-3192-4CC3-A988-7335ADC58FE5}">
      <dsp:nvSpPr>
        <dsp:cNvPr id="0" name=""/>
        <dsp:cNvSpPr/>
      </dsp:nvSpPr>
      <dsp:spPr>
        <a:xfrm>
          <a:off x="4696695" y="2496670"/>
          <a:ext cx="1112649" cy="110372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Indoor Navigation</a:t>
          </a:r>
          <a:endParaRPr lang="zh-CN" altLang="en-US" sz="1200" kern="1200" dirty="0"/>
        </a:p>
      </dsp:txBody>
      <dsp:txXfrm>
        <a:off x="4859639" y="2658307"/>
        <a:ext cx="786761" cy="780455"/>
      </dsp:txXfrm>
    </dsp:sp>
    <dsp:sp modelId="{6418159D-0FC5-4182-8D0E-16FBD1A8052A}">
      <dsp:nvSpPr>
        <dsp:cNvPr id="0" name=""/>
        <dsp:cNvSpPr/>
      </dsp:nvSpPr>
      <dsp:spPr>
        <a:xfrm>
          <a:off x="4468818" y="2512269"/>
          <a:ext cx="198833" cy="19881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82BDE-DA9A-4F79-AC4B-74FB9A9DE029}">
      <dsp:nvSpPr>
        <dsp:cNvPr id="0" name=""/>
        <dsp:cNvSpPr/>
      </dsp:nvSpPr>
      <dsp:spPr>
        <a:xfrm>
          <a:off x="1873364" y="3405383"/>
          <a:ext cx="1002766" cy="100288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/>
            <a:t>Exhibitions</a:t>
          </a:r>
          <a:endParaRPr lang="zh-CN" altLang="en-US" sz="1100" kern="1200" dirty="0"/>
        </a:p>
      </dsp:txBody>
      <dsp:txXfrm>
        <a:off x="2020216" y="3552251"/>
        <a:ext cx="709062" cy="709144"/>
      </dsp:txXfrm>
    </dsp:sp>
    <dsp:sp modelId="{B9A08B72-F2EB-48C8-BCFD-00EF72446FB2}">
      <dsp:nvSpPr>
        <dsp:cNvPr id="0" name=""/>
        <dsp:cNvSpPr/>
      </dsp:nvSpPr>
      <dsp:spPr>
        <a:xfrm>
          <a:off x="2768872" y="3371440"/>
          <a:ext cx="198833" cy="1988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8F0009-C6A1-45D3-9A14-17AB2CB370D1}">
      <dsp:nvSpPr>
        <dsp:cNvPr id="0" name=""/>
        <dsp:cNvSpPr/>
      </dsp:nvSpPr>
      <dsp:spPr>
        <a:xfrm>
          <a:off x="2829584" y="0"/>
          <a:ext cx="1002766" cy="10028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Public Place</a:t>
          </a:r>
          <a:endParaRPr lang="zh-CN" altLang="en-US" sz="1300" kern="1200" dirty="0"/>
        </a:p>
      </dsp:txBody>
      <dsp:txXfrm>
        <a:off x="2976436" y="146868"/>
        <a:ext cx="709062" cy="709144"/>
      </dsp:txXfrm>
    </dsp:sp>
    <dsp:sp modelId="{38F272D4-6423-4290-A12B-0D0EE9D319C8}">
      <dsp:nvSpPr>
        <dsp:cNvPr id="0" name=""/>
        <dsp:cNvSpPr/>
      </dsp:nvSpPr>
      <dsp:spPr>
        <a:xfrm>
          <a:off x="1593076" y="1087077"/>
          <a:ext cx="198833" cy="1988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C1B774-9DD4-47D2-8134-2333E0D59879}">
      <dsp:nvSpPr>
        <dsp:cNvPr id="0" name=""/>
        <dsp:cNvSpPr/>
      </dsp:nvSpPr>
      <dsp:spPr>
        <a:xfrm>
          <a:off x="3908241" y="246862"/>
          <a:ext cx="198833" cy="19881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051EC-A645-2347-A90D-F1FE085683E3}" type="datetimeFigureOut">
              <a:rPr lang="en-US" smtClean="0"/>
              <a:t>6/2/18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DBBAC-278D-C447-93CA-60BF05792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96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DBBAC-278D-C447-93CA-60BF05792D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13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</a:t>
            </a:r>
            <a:r>
              <a:rPr lang="en-US" baseline="0" dirty="0"/>
              <a:t>t step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AF6C8-7B91-8F44-92AC-FA3A9AC5513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28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DBBAC-278D-C447-93CA-60BF05792D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18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Smart City:</a:t>
            </a:r>
          </a:p>
          <a:p>
            <a:r>
              <a:rPr lang="en-GB" dirty="0"/>
              <a:t>-Modern day buzz word</a:t>
            </a:r>
          </a:p>
          <a:p>
            <a:r>
              <a:rPr lang="en-GB" dirty="0"/>
              <a:t>-Many facets to Smart City</a:t>
            </a:r>
          </a:p>
          <a:p>
            <a:r>
              <a:rPr lang="en-GB" dirty="0"/>
              <a:t>-Strategy of urban development using modern technological solutions for efficient &amp; effective management of the city</a:t>
            </a:r>
          </a:p>
          <a:p>
            <a:r>
              <a:rPr lang="en-GB" dirty="0"/>
              <a:t>-Installing </a:t>
            </a:r>
            <a:r>
              <a:rPr lang="en-GB" dirty="0" err="1"/>
              <a:t>IoT</a:t>
            </a:r>
            <a:r>
              <a:rPr lang="en-GB" dirty="0"/>
              <a:t> sensors for data collection to enable effective decision-making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DBBAC-278D-C447-93CA-60BF05792D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49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iBeacon installed within a specific area e.g. within classroom setting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Students bring their own device with installed 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iBeacon act as transmitter, when student approach will prompt for information available from beacon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iBeacon is location aware, user device can detect location using Bluetooth signals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Dependent on type of beacon, long or short range, a single beacon can have a coverage ranging from 70m to 200m with an average battery life of 3yrs.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Installation does not require additional power supply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AF6C8-7B91-8F44-92AC-FA3A9AC551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5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we are going to do: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Investigate classroom ecology</a:t>
            </a:r>
            <a:r>
              <a:rPr lang="en-US" sz="1200" baseline="0" dirty="0"/>
              <a:t> and behavior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Identify differences between </a:t>
            </a:r>
            <a:r>
              <a:rPr lang="en-US" sz="1200" baseline="0" dirty="0" err="1"/>
              <a:t>coherts</a:t>
            </a:r>
            <a:r>
              <a:rPr lang="en-US" sz="1200" baseline="0" dirty="0"/>
              <a:t>, years, and disciplines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Identify how information gathered can be </a:t>
            </a:r>
            <a:r>
              <a:rPr lang="en-US" sz="1200" baseline="0" dirty="0" err="1"/>
              <a:t>utalized</a:t>
            </a:r>
            <a:r>
              <a:rPr lang="en-US" sz="1200" baseline="0" dirty="0"/>
              <a:t> in learning space design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AF6C8-7B91-8F44-92AC-FA3A9AC551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82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the previous</a:t>
            </a:r>
            <a:r>
              <a:rPr lang="en-US" baseline="0" dirty="0"/>
              <a:t> slide, then demonstrate our </a:t>
            </a:r>
            <a:r>
              <a:rPr lang="en-US" baseline="0" dirty="0" err="1"/>
              <a:t>iClass</a:t>
            </a:r>
            <a:r>
              <a:rPr lang="en-US" baseline="0" dirty="0"/>
              <a:t> Poly U app to audience. Introduce by Kevin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AF6C8-7B91-8F44-92AC-FA3A9AC551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02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B6FB0-A787-4E2C-B6AE-B0891B8A3403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3797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FB6FB0-A787-4E2C-B6AE-B0891B8A3403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949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would like more information on aspects of Geo-Informatics like Smart Cities and sensing technology, please join our introduction to urban geo-informatics online course through </a:t>
            </a:r>
            <a:r>
              <a:rPr lang="en-GB" dirty="0" err="1"/>
              <a:t>edx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DBBAC-278D-C447-93CA-60BF05792DE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5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15CFF-698E-8B4A-B580-AE4D596563AE}" type="datetime1">
              <a:rPr lang="en-HK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42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542F-D373-BD48-A0B6-43799188DD28}" type="datetime1">
              <a:rPr lang="en-HK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1680-A667-4C46-977A-F65A7B57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01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C28F-EC3F-7944-9290-99CCCB64541E}" type="datetime1">
              <a:rPr lang="en-HK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1680-A667-4C46-977A-F65A7B57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8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CE258-A7CD-4F4C-950C-37FE4A67E941}" type="datetime1">
              <a:rPr lang="en-HK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1680-A667-4C46-977A-F65A7B57A8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6361047"/>
            <a:ext cx="1380598" cy="270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001" y="6338361"/>
            <a:ext cx="1487875" cy="309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70" y="6366059"/>
            <a:ext cx="1575127" cy="25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0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CA0A1-45F4-F244-B9DF-AA0C23C5C231}" type="datetime1">
              <a:rPr lang="en-HK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1680-A667-4C46-977A-F65A7B57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32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8BE9-4855-8C4B-B3F7-0A3A34F40EBA}" type="datetime1">
              <a:rPr lang="en-HK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1680-A667-4C46-977A-F65A7B57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5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6E43-ECB0-6447-9880-F189CBFA9F22}" type="datetime1">
              <a:rPr lang="en-HK" smtClean="0"/>
              <a:t>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1680-A667-4C46-977A-F65A7B57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01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5127-C99D-1243-BA8E-1564364908CC}" type="datetime1">
              <a:rPr lang="en-HK" smtClean="0"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1680-A667-4C46-977A-F65A7B57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1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063F1-0355-F543-A93A-49F2FDE13365}" type="datetime1">
              <a:rPr lang="en-HK" smtClean="0"/>
              <a:t>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1680-A667-4C46-977A-F65A7B57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32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4E7C-7D1B-BB40-8B56-533AEACDFDC1}" type="datetime1">
              <a:rPr lang="en-HK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1680-A667-4C46-977A-F65A7B57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68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89F6-51D8-3C42-B7CE-D6E270F68F13}" type="datetime1">
              <a:rPr lang="en-HK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1680-A667-4C46-977A-F65A7B57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34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6C9E3-A943-AB44-B879-CDCAC676C311}" type="datetime1">
              <a:rPr lang="en-HK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0106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C1680-A667-4C46-977A-F65A7B57A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1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jpe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1.jpe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36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5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image" Target="../media/image3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tiff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2.png"/><Relationship Id="rId7" Type="http://schemas.openxmlformats.org/officeDocument/2006/relationships/image" Target="../media/image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5.png"/><Relationship Id="rId7" Type="http://schemas.openxmlformats.org/officeDocument/2006/relationships/image" Target="../media/image87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86.png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6.emf"/><Relationship Id="rId3" Type="http://schemas.openxmlformats.org/officeDocument/2006/relationships/image" Target="../media/image5.png"/><Relationship Id="rId7" Type="http://schemas.openxmlformats.org/officeDocument/2006/relationships/image" Target="../media/image20.emf"/><Relationship Id="rId12" Type="http://schemas.openxmlformats.org/officeDocument/2006/relationships/image" Target="../media/image2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emf"/><Relationship Id="rId4" Type="http://schemas.openxmlformats.org/officeDocument/2006/relationships/image" Target="../media/image17.jpg"/><Relationship Id="rId9" Type="http://schemas.openxmlformats.org/officeDocument/2006/relationships/image" Target="../media/image22.emf"/><Relationship Id="rId14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7602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33454"/>
            <a:ext cx="5714106" cy="26277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61890" y="4099252"/>
            <a:ext cx="62818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2D6F8D"/>
                </a:solidFill>
              </a:rPr>
              <a:t>Development of Location-based Driven Application for Innovative and Technology-assisted Teaching and Learning Practices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772" y="6206970"/>
            <a:ext cx="2165851" cy="424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079" y="6176288"/>
            <a:ext cx="2916916" cy="4706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665" y="6171382"/>
            <a:ext cx="2205831" cy="45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46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471" y="2272953"/>
            <a:ext cx="1343395" cy="776750"/>
          </a:xfrm>
          <a:prstGeom prst="rect">
            <a:avLst/>
          </a:prstGeom>
        </p:spPr>
      </p:pic>
      <p:pic>
        <p:nvPicPr>
          <p:cNvPr id="7" name="Picture 2" descr="website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0" y="2212589"/>
            <a:ext cx="1587556" cy="9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4335361" y="1906580"/>
            <a:ext cx="208147" cy="3784488"/>
            <a:chOff x="3332520" y="1351859"/>
            <a:chExt cx="208147" cy="3784488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3436491" y="2801904"/>
              <a:ext cx="0" cy="2334443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3436491" y="1579495"/>
              <a:ext cx="0" cy="915487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组合 10"/>
            <p:cNvGrpSpPr/>
            <p:nvPr/>
          </p:nvGrpSpPr>
          <p:grpSpPr>
            <a:xfrm>
              <a:off x="3332520" y="2544472"/>
              <a:ext cx="207942" cy="207942"/>
              <a:chOff x="4458447" y="2420471"/>
              <a:chExt cx="280894" cy="280894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4458447" y="2420471"/>
                <a:ext cx="280894" cy="2808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4513792" y="2475816"/>
                <a:ext cx="170204" cy="17020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五边形 69"/>
            <p:cNvSpPr/>
            <p:nvPr/>
          </p:nvSpPr>
          <p:spPr>
            <a:xfrm rot="5400000">
              <a:off x="3346355" y="1344212"/>
              <a:ext cx="186665" cy="201959"/>
            </a:xfrm>
            <a:prstGeom prst="homePlate">
              <a:avLst>
                <a:gd name="adj" fmla="val 4004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40" y="1937886"/>
            <a:ext cx="1950476" cy="1950476"/>
          </a:xfrm>
          <a:prstGeom prst="rect">
            <a:avLst/>
          </a:prstGeom>
        </p:spPr>
      </p:pic>
      <p:pic>
        <p:nvPicPr>
          <p:cNvPr id="16" name="Picture 2" descr="android icon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675" y="3822207"/>
            <a:ext cx="1950476" cy="19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4825287" y="3307134"/>
            <a:ext cx="2263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Each iBeacon is a Bluetooth® Low Energy transmitter. It broadcasts radio signals uniquely and location-specific data</a:t>
            </a:r>
            <a:endParaRPr lang="zh-CN" altLang="en-US" dirty="0"/>
          </a:p>
        </p:txBody>
      </p:sp>
      <p:grpSp>
        <p:nvGrpSpPr>
          <p:cNvPr id="19" name="组合 18"/>
          <p:cNvGrpSpPr/>
          <p:nvPr/>
        </p:nvGrpSpPr>
        <p:grpSpPr>
          <a:xfrm>
            <a:off x="7192490" y="1906580"/>
            <a:ext cx="208147" cy="3784488"/>
            <a:chOff x="3332520" y="1351859"/>
            <a:chExt cx="208147" cy="3784488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3436491" y="2801904"/>
              <a:ext cx="0" cy="2334443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436491" y="1579495"/>
              <a:ext cx="0" cy="915487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组合 21"/>
            <p:cNvGrpSpPr/>
            <p:nvPr/>
          </p:nvGrpSpPr>
          <p:grpSpPr>
            <a:xfrm>
              <a:off x="3332520" y="2544472"/>
              <a:ext cx="207942" cy="207942"/>
              <a:chOff x="4458447" y="2420471"/>
              <a:chExt cx="280894" cy="280894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4458447" y="2420471"/>
                <a:ext cx="280894" cy="2808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4513792" y="2475816"/>
                <a:ext cx="170204" cy="17020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五边形 69"/>
            <p:cNvSpPr/>
            <p:nvPr/>
          </p:nvSpPr>
          <p:spPr>
            <a:xfrm rot="5400000">
              <a:off x="3346355" y="1344212"/>
              <a:ext cx="186665" cy="201959"/>
            </a:xfrm>
            <a:prstGeom prst="homePlate">
              <a:avLst>
                <a:gd name="adj" fmla="val 4004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7866654" y="3522125"/>
            <a:ext cx="2053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Browser accessible</a:t>
            </a:r>
            <a:endParaRPr lang="zh-CN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7866654" y="4303655"/>
            <a:ext cx="2053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Multiplatform support</a:t>
            </a:r>
            <a:endParaRPr lang="zh-CN" alt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BD31B65-7C09-384D-8DE3-C7DC205DD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C9A4C2-492C-8249-8778-19CAA55583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71340D66-09E2-2446-B801-34C172E3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10</a:t>
            </a:fld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5F0A9C-9406-164C-9C0C-370BD5F1D9BE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System Design</a:t>
            </a:r>
          </a:p>
        </p:txBody>
      </p:sp>
    </p:spTree>
    <p:extLst>
      <p:ext uri="{BB962C8B-B14F-4D97-AF65-F5344CB8AC3E}">
        <p14:creationId xmlns:p14="http://schemas.microsoft.com/office/powerpoint/2010/main" val="1370209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System Data Flow</a:t>
            </a:r>
          </a:p>
        </p:txBody>
      </p:sp>
      <p:grpSp>
        <p:nvGrpSpPr>
          <p:cNvPr id="132" name="组合 6"/>
          <p:cNvGrpSpPr/>
          <p:nvPr/>
        </p:nvGrpSpPr>
        <p:grpSpPr>
          <a:xfrm>
            <a:off x="2589217" y="5518061"/>
            <a:ext cx="1354859" cy="957079"/>
            <a:chOff x="1983153" y="5208227"/>
            <a:chExt cx="1354859" cy="957079"/>
          </a:xfrm>
        </p:grpSpPr>
        <p:pic>
          <p:nvPicPr>
            <p:cNvPr id="133" name="Picture 4" descr="D:\公文\挑战杯2013-2014\挑战杯\技术路线图片\处理后图片\管理者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55090" y="5208227"/>
              <a:ext cx="750902" cy="750902"/>
            </a:xfrm>
            <a:prstGeom prst="rect">
              <a:avLst/>
            </a:prstGeom>
            <a:noFill/>
          </p:spPr>
        </p:pic>
        <p:sp>
          <p:nvSpPr>
            <p:cNvPr id="134" name="文本框 20"/>
            <p:cNvSpPr txBox="1"/>
            <p:nvPr/>
          </p:nvSpPr>
          <p:spPr>
            <a:xfrm>
              <a:off x="1983153" y="5857529"/>
              <a:ext cx="1354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400" b="1" dirty="0"/>
                <a:t>Administrator</a:t>
              </a:r>
              <a:endParaRPr lang="zh-CN" altLang="en-US" sz="1400" b="1" dirty="0"/>
            </a:p>
          </p:txBody>
        </p:sp>
      </p:grpSp>
      <p:grpSp>
        <p:nvGrpSpPr>
          <p:cNvPr id="135" name="组合 175"/>
          <p:cNvGrpSpPr/>
          <p:nvPr/>
        </p:nvGrpSpPr>
        <p:grpSpPr>
          <a:xfrm>
            <a:off x="4713933" y="3025991"/>
            <a:ext cx="912190" cy="1465810"/>
            <a:chOff x="4937791" y="1046384"/>
            <a:chExt cx="1057638" cy="1699532"/>
          </a:xfrm>
        </p:grpSpPr>
        <p:pic>
          <p:nvPicPr>
            <p:cNvPr id="136" name="Picture 2" descr="D:\公文\挑战杯2013-2014\挑战杯\技术路线图片\处理后图片\手机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37791" y="1046384"/>
              <a:ext cx="1057638" cy="1325574"/>
            </a:xfrm>
            <a:prstGeom prst="rect">
              <a:avLst/>
            </a:prstGeom>
            <a:noFill/>
          </p:spPr>
        </p:pic>
        <p:sp>
          <p:nvSpPr>
            <p:cNvPr id="137" name="文本框 177"/>
            <p:cNvSpPr txBox="1"/>
            <p:nvPr/>
          </p:nvSpPr>
          <p:spPr>
            <a:xfrm>
              <a:off x="5021896" y="2222696"/>
              <a:ext cx="728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/>
                <a:t>Smart</a:t>
              </a:r>
            </a:p>
            <a:p>
              <a:pPr algn="ctr"/>
              <a:r>
                <a:rPr lang="en-US" altLang="zh-CN" sz="1400" b="1" dirty="0"/>
                <a:t>Device</a:t>
              </a:r>
              <a:endParaRPr lang="zh-CN" altLang="en-US" sz="1400" b="1" dirty="0"/>
            </a:p>
          </p:txBody>
        </p:sp>
      </p:grpSp>
      <p:grpSp>
        <p:nvGrpSpPr>
          <p:cNvPr id="138" name="组合 10"/>
          <p:cNvGrpSpPr/>
          <p:nvPr/>
        </p:nvGrpSpPr>
        <p:grpSpPr>
          <a:xfrm>
            <a:off x="4701395" y="1201696"/>
            <a:ext cx="1017567" cy="1368742"/>
            <a:chOff x="5458888" y="1030037"/>
            <a:chExt cx="1017567" cy="1368742"/>
          </a:xfrm>
        </p:grpSpPr>
        <p:pic>
          <p:nvPicPr>
            <p:cNvPr id="139" name="Picture 12" descr="相关图片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8888" y="1030037"/>
              <a:ext cx="1017567" cy="1017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文本框 27"/>
            <p:cNvSpPr txBox="1"/>
            <p:nvPr/>
          </p:nvSpPr>
          <p:spPr>
            <a:xfrm>
              <a:off x="5543965" y="1875559"/>
              <a:ext cx="8474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400" b="1" dirty="0"/>
                <a:t>Estimote</a:t>
              </a:r>
            </a:p>
            <a:p>
              <a:pPr algn="ctr"/>
              <a:r>
                <a:rPr lang="en-US" altLang="zh-CN" sz="1400" b="1" dirty="0" err="1"/>
                <a:t>iBeacons</a:t>
              </a:r>
              <a:endParaRPr lang="zh-CN" altLang="en-US" sz="1400" b="1" dirty="0"/>
            </a:p>
          </p:txBody>
        </p:sp>
      </p:grpSp>
      <p:grpSp>
        <p:nvGrpSpPr>
          <p:cNvPr id="141" name="组合 9"/>
          <p:cNvGrpSpPr/>
          <p:nvPr/>
        </p:nvGrpSpPr>
        <p:grpSpPr>
          <a:xfrm>
            <a:off x="8331078" y="2312098"/>
            <a:ext cx="1314784" cy="1625461"/>
            <a:chOff x="9088571" y="2140439"/>
            <a:chExt cx="1314784" cy="1625461"/>
          </a:xfrm>
        </p:grpSpPr>
        <p:pic>
          <p:nvPicPr>
            <p:cNvPr id="142" name="Picture 5" descr="D:\公文\挑战杯2013-2014\挑战杯\技术路线图片\处理后图片\图片2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431638" y="2140439"/>
              <a:ext cx="628648" cy="1244199"/>
            </a:xfrm>
            <a:prstGeom prst="rect">
              <a:avLst/>
            </a:prstGeom>
            <a:noFill/>
          </p:spPr>
        </p:pic>
        <p:sp>
          <p:nvSpPr>
            <p:cNvPr id="143" name="文本框 179"/>
            <p:cNvSpPr txBox="1"/>
            <p:nvPr/>
          </p:nvSpPr>
          <p:spPr>
            <a:xfrm>
              <a:off x="9088571" y="3242680"/>
              <a:ext cx="1314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/>
                <a:t>Communicate</a:t>
              </a:r>
            </a:p>
            <a:p>
              <a:pPr algn="ctr"/>
              <a:r>
                <a:rPr lang="en-US" altLang="zh-CN" sz="1400" b="1" dirty="0"/>
                <a:t>Network</a:t>
              </a:r>
              <a:endParaRPr lang="zh-CN" altLang="en-US" sz="1400" b="1" dirty="0"/>
            </a:p>
          </p:txBody>
        </p:sp>
      </p:grpSp>
      <p:sp>
        <p:nvSpPr>
          <p:cNvPr id="144" name="文本框 31"/>
          <p:cNvSpPr txBox="1"/>
          <p:nvPr/>
        </p:nvSpPr>
        <p:spPr>
          <a:xfrm>
            <a:off x="4601401" y="5661012"/>
            <a:ext cx="1078216" cy="394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b="1" dirty="0"/>
              <a:t>Browser</a:t>
            </a:r>
          </a:p>
        </p:txBody>
      </p:sp>
      <p:grpSp>
        <p:nvGrpSpPr>
          <p:cNvPr id="145" name="组合 13"/>
          <p:cNvGrpSpPr/>
          <p:nvPr/>
        </p:nvGrpSpPr>
        <p:grpSpPr>
          <a:xfrm>
            <a:off x="3770566" y="3327934"/>
            <a:ext cx="858310" cy="307777"/>
            <a:chOff x="3021907" y="2926888"/>
            <a:chExt cx="858310" cy="307777"/>
          </a:xfrm>
        </p:grpSpPr>
        <p:cxnSp>
          <p:nvCxnSpPr>
            <p:cNvPr id="146" name="直接箭头连接符 169"/>
            <p:cNvCxnSpPr/>
            <p:nvPr/>
          </p:nvCxnSpPr>
          <p:spPr>
            <a:xfrm>
              <a:off x="3087767" y="3192326"/>
              <a:ext cx="792450" cy="11553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7" name="文本框 182"/>
            <p:cNvSpPr txBox="1"/>
            <p:nvPr/>
          </p:nvSpPr>
          <p:spPr>
            <a:xfrm>
              <a:off x="3021907" y="2926888"/>
              <a:ext cx="8178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Operate</a:t>
              </a:r>
              <a:endParaRPr lang="zh-CN" altLang="en-US" sz="1400" dirty="0"/>
            </a:p>
          </p:txBody>
        </p:sp>
      </p:grpSp>
      <p:grpSp>
        <p:nvGrpSpPr>
          <p:cNvPr id="148" name="组合 14"/>
          <p:cNvGrpSpPr/>
          <p:nvPr/>
        </p:nvGrpSpPr>
        <p:grpSpPr>
          <a:xfrm>
            <a:off x="3836426" y="3640009"/>
            <a:ext cx="792450" cy="307777"/>
            <a:chOff x="3087767" y="3238963"/>
            <a:chExt cx="792450" cy="307777"/>
          </a:xfrm>
        </p:grpSpPr>
        <p:cxnSp>
          <p:nvCxnSpPr>
            <p:cNvPr id="149" name="直接箭头连接符 181"/>
            <p:cNvCxnSpPr/>
            <p:nvPr/>
          </p:nvCxnSpPr>
          <p:spPr>
            <a:xfrm flipH="1" flipV="1">
              <a:off x="3087767" y="3268526"/>
              <a:ext cx="792450" cy="115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0" name="文本框 183"/>
            <p:cNvSpPr txBox="1"/>
            <p:nvPr/>
          </p:nvSpPr>
          <p:spPr>
            <a:xfrm>
              <a:off x="3139709" y="3238963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/>
                <a:t>Show</a:t>
              </a:r>
              <a:endParaRPr lang="zh-CN" altLang="en-US" sz="1400" dirty="0"/>
            </a:p>
          </p:txBody>
        </p:sp>
      </p:grpSp>
      <p:grpSp>
        <p:nvGrpSpPr>
          <p:cNvPr id="157" name="组合 20"/>
          <p:cNvGrpSpPr/>
          <p:nvPr/>
        </p:nvGrpSpPr>
        <p:grpSpPr>
          <a:xfrm>
            <a:off x="5679618" y="3098547"/>
            <a:ext cx="2566773" cy="570651"/>
            <a:chOff x="4594597" y="2918860"/>
            <a:chExt cx="1396257" cy="310419"/>
          </a:xfrm>
        </p:grpSpPr>
        <p:cxnSp>
          <p:nvCxnSpPr>
            <p:cNvPr id="158" name="直接箭头连接符 190"/>
            <p:cNvCxnSpPr/>
            <p:nvPr/>
          </p:nvCxnSpPr>
          <p:spPr>
            <a:xfrm flipV="1">
              <a:off x="4594597" y="3217727"/>
              <a:ext cx="1396257" cy="115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9" name="文本框 191"/>
            <p:cNvSpPr txBox="1"/>
            <p:nvPr/>
          </p:nvSpPr>
          <p:spPr>
            <a:xfrm>
              <a:off x="5000515" y="2918860"/>
              <a:ext cx="5725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/>
                <a:t>Send</a:t>
              </a:r>
              <a:endParaRPr lang="zh-CN" altLang="en-US" sz="1400" dirty="0"/>
            </a:p>
          </p:txBody>
        </p:sp>
      </p:grpSp>
      <p:grpSp>
        <p:nvGrpSpPr>
          <p:cNvPr id="160" name="组合 21"/>
          <p:cNvGrpSpPr/>
          <p:nvPr/>
        </p:nvGrpSpPr>
        <p:grpSpPr>
          <a:xfrm>
            <a:off x="5679618" y="3473616"/>
            <a:ext cx="2566773" cy="814975"/>
            <a:chOff x="4594597" y="3293927"/>
            <a:chExt cx="1396257" cy="443325"/>
          </a:xfrm>
        </p:grpSpPr>
        <p:cxnSp>
          <p:nvCxnSpPr>
            <p:cNvPr id="161" name="直接箭头连接符 189"/>
            <p:cNvCxnSpPr/>
            <p:nvPr/>
          </p:nvCxnSpPr>
          <p:spPr>
            <a:xfrm flipH="1">
              <a:off x="4594597" y="3293927"/>
              <a:ext cx="1396257" cy="115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2" name="文本框 192"/>
            <p:cNvSpPr txBox="1"/>
            <p:nvPr/>
          </p:nvSpPr>
          <p:spPr>
            <a:xfrm>
              <a:off x="5068982" y="3429475"/>
              <a:ext cx="4571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/>
                <a:t>Get</a:t>
              </a:r>
              <a:endParaRPr lang="zh-CN" altLang="en-US" sz="1400" dirty="0"/>
            </a:p>
          </p:txBody>
        </p:sp>
      </p:grpSp>
      <p:grpSp>
        <p:nvGrpSpPr>
          <p:cNvPr id="163" name="组合 23"/>
          <p:cNvGrpSpPr/>
          <p:nvPr/>
        </p:nvGrpSpPr>
        <p:grpSpPr>
          <a:xfrm>
            <a:off x="8451638" y="4125749"/>
            <a:ext cx="572594" cy="703487"/>
            <a:chOff x="5768347" y="4156017"/>
            <a:chExt cx="572594" cy="703487"/>
          </a:xfrm>
        </p:grpSpPr>
        <p:cxnSp>
          <p:nvCxnSpPr>
            <p:cNvPr id="164" name="直接箭头连接符 193"/>
            <p:cNvCxnSpPr>
              <a:cxnSpLocks/>
            </p:cNvCxnSpPr>
            <p:nvPr/>
          </p:nvCxnSpPr>
          <p:spPr>
            <a:xfrm>
              <a:off x="6272047" y="4156017"/>
              <a:ext cx="0" cy="7034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5" name="文本框 195"/>
            <p:cNvSpPr txBox="1"/>
            <p:nvPr/>
          </p:nvSpPr>
          <p:spPr>
            <a:xfrm>
              <a:off x="5768347" y="4417367"/>
              <a:ext cx="5725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/>
                <a:t>Send</a:t>
              </a:r>
              <a:endParaRPr lang="zh-CN" altLang="en-US" sz="1400" dirty="0"/>
            </a:p>
          </p:txBody>
        </p:sp>
      </p:grpSp>
      <p:grpSp>
        <p:nvGrpSpPr>
          <p:cNvPr id="166" name="组合 22"/>
          <p:cNvGrpSpPr/>
          <p:nvPr/>
        </p:nvGrpSpPr>
        <p:grpSpPr>
          <a:xfrm>
            <a:off x="8976460" y="4125749"/>
            <a:ext cx="457177" cy="662316"/>
            <a:chOff x="6293169" y="4156017"/>
            <a:chExt cx="457177" cy="662316"/>
          </a:xfrm>
        </p:grpSpPr>
        <p:cxnSp>
          <p:nvCxnSpPr>
            <p:cNvPr id="167" name="直接箭头连接符 194"/>
            <p:cNvCxnSpPr>
              <a:cxnSpLocks/>
            </p:cNvCxnSpPr>
            <p:nvPr/>
          </p:nvCxnSpPr>
          <p:spPr>
            <a:xfrm flipV="1">
              <a:off x="6348247" y="4156017"/>
              <a:ext cx="0" cy="6623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8" name="文本框 60"/>
            <p:cNvSpPr txBox="1"/>
            <p:nvPr/>
          </p:nvSpPr>
          <p:spPr>
            <a:xfrm>
              <a:off x="6293169" y="4437112"/>
              <a:ext cx="4571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400" dirty="0"/>
                <a:t>Get</a:t>
              </a:r>
              <a:endParaRPr lang="zh-CN" altLang="en-US" sz="1400" dirty="0"/>
            </a:p>
          </p:txBody>
        </p:sp>
      </p:grpSp>
      <p:grpSp>
        <p:nvGrpSpPr>
          <p:cNvPr id="175" name="组合 17"/>
          <p:cNvGrpSpPr/>
          <p:nvPr/>
        </p:nvGrpSpPr>
        <p:grpSpPr>
          <a:xfrm rot="1985949">
            <a:off x="3727920" y="5073683"/>
            <a:ext cx="817853" cy="391708"/>
            <a:chOff x="3118119" y="5312506"/>
            <a:chExt cx="817853" cy="391708"/>
          </a:xfrm>
        </p:grpSpPr>
        <p:cxnSp>
          <p:nvCxnSpPr>
            <p:cNvPr id="176" name="直接箭头连接符 201"/>
            <p:cNvCxnSpPr/>
            <p:nvPr/>
          </p:nvCxnSpPr>
          <p:spPr>
            <a:xfrm flipV="1">
              <a:off x="3361499" y="5386320"/>
              <a:ext cx="485785" cy="3178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7" name="文本框 203"/>
            <p:cNvSpPr txBox="1"/>
            <p:nvPr/>
          </p:nvSpPr>
          <p:spPr>
            <a:xfrm rot="19677787">
              <a:off x="3118119" y="5312506"/>
              <a:ext cx="8178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/>
                <a:t>Operate</a:t>
              </a:r>
              <a:endParaRPr lang="zh-CN" altLang="en-US" sz="1400" dirty="0"/>
            </a:p>
          </p:txBody>
        </p:sp>
      </p:grpSp>
      <p:grpSp>
        <p:nvGrpSpPr>
          <p:cNvPr id="178" name="组合 18"/>
          <p:cNvGrpSpPr/>
          <p:nvPr/>
        </p:nvGrpSpPr>
        <p:grpSpPr>
          <a:xfrm rot="1983195">
            <a:off x="3901808" y="5287769"/>
            <a:ext cx="622877" cy="376888"/>
            <a:chOff x="3374199" y="5475220"/>
            <a:chExt cx="622877" cy="376888"/>
          </a:xfrm>
        </p:grpSpPr>
        <p:cxnSp>
          <p:nvCxnSpPr>
            <p:cNvPr id="179" name="直接箭头连接符 202"/>
            <p:cNvCxnSpPr/>
            <p:nvPr/>
          </p:nvCxnSpPr>
          <p:spPr>
            <a:xfrm flipH="1">
              <a:off x="3374199" y="5475220"/>
              <a:ext cx="485785" cy="3171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0" name="文本框 204"/>
            <p:cNvSpPr txBox="1"/>
            <p:nvPr/>
          </p:nvSpPr>
          <p:spPr>
            <a:xfrm rot="19677787">
              <a:off x="3392422" y="5544331"/>
              <a:ext cx="6046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/>
                <a:t>Show</a:t>
              </a:r>
              <a:endParaRPr lang="zh-CN" altLang="en-US" sz="1400" dirty="0"/>
            </a:p>
          </p:txBody>
        </p:sp>
      </p:grpSp>
      <p:grpSp>
        <p:nvGrpSpPr>
          <p:cNvPr id="181" name="组合 8"/>
          <p:cNvGrpSpPr/>
          <p:nvPr/>
        </p:nvGrpSpPr>
        <p:grpSpPr>
          <a:xfrm>
            <a:off x="8617981" y="5103745"/>
            <a:ext cx="827113" cy="1216244"/>
            <a:chOff x="5923233" y="4868436"/>
            <a:chExt cx="827113" cy="1216244"/>
          </a:xfrm>
        </p:grpSpPr>
        <p:pic>
          <p:nvPicPr>
            <p:cNvPr id="182" name="Picture 6" descr="D:\公文\挑战杯2013-2014\挑战杯\技术路线图片\处理后图片\网络服务器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32816" y="4868436"/>
              <a:ext cx="717530" cy="858289"/>
            </a:xfrm>
            <a:prstGeom prst="rect">
              <a:avLst/>
            </a:prstGeom>
            <a:noFill/>
          </p:spPr>
        </p:pic>
        <p:sp>
          <p:nvSpPr>
            <p:cNvPr id="183" name="文本框 20"/>
            <p:cNvSpPr txBox="1"/>
            <p:nvPr/>
          </p:nvSpPr>
          <p:spPr>
            <a:xfrm>
              <a:off x="5923233" y="5776903"/>
              <a:ext cx="697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400" b="1" dirty="0"/>
                <a:t>Server</a:t>
              </a:r>
              <a:endParaRPr lang="zh-CN" altLang="en-US" sz="1400" b="1" dirty="0"/>
            </a:p>
          </p:txBody>
        </p:sp>
      </p:grpSp>
      <p:grpSp>
        <p:nvGrpSpPr>
          <p:cNvPr id="184" name="组合 19"/>
          <p:cNvGrpSpPr/>
          <p:nvPr/>
        </p:nvGrpSpPr>
        <p:grpSpPr>
          <a:xfrm>
            <a:off x="4874118" y="2573144"/>
            <a:ext cx="461985" cy="395418"/>
            <a:chOff x="4254031" y="2386182"/>
            <a:chExt cx="461985" cy="395418"/>
          </a:xfrm>
        </p:grpSpPr>
        <p:sp>
          <p:nvSpPr>
            <p:cNvPr id="185" name="文本框 188"/>
            <p:cNvSpPr txBox="1"/>
            <p:nvPr/>
          </p:nvSpPr>
          <p:spPr>
            <a:xfrm>
              <a:off x="4254031" y="2398779"/>
              <a:ext cx="4619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/>
                <a:t>LBS</a:t>
              </a:r>
              <a:endParaRPr lang="zh-CN" altLang="en-US" sz="1400" dirty="0"/>
            </a:p>
          </p:txBody>
        </p:sp>
        <p:cxnSp>
          <p:nvCxnSpPr>
            <p:cNvPr id="186" name="直接箭头连接符 210"/>
            <p:cNvCxnSpPr/>
            <p:nvPr/>
          </p:nvCxnSpPr>
          <p:spPr>
            <a:xfrm>
              <a:off x="4294512" y="2386182"/>
              <a:ext cx="0" cy="3954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7" name="组合 20"/>
          <p:cNvGrpSpPr/>
          <p:nvPr/>
        </p:nvGrpSpPr>
        <p:grpSpPr>
          <a:xfrm>
            <a:off x="5759942" y="4903510"/>
            <a:ext cx="2566773" cy="570651"/>
            <a:chOff x="4594597" y="2918860"/>
            <a:chExt cx="1396257" cy="310419"/>
          </a:xfrm>
        </p:grpSpPr>
        <p:cxnSp>
          <p:nvCxnSpPr>
            <p:cNvPr id="188" name="直接箭头连接符 190"/>
            <p:cNvCxnSpPr/>
            <p:nvPr/>
          </p:nvCxnSpPr>
          <p:spPr>
            <a:xfrm flipV="1">
              <a:off x="4594597" y="3217727"/>
              <a:ext cx="1396257" cy="115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9" name="文本框 191"/>
            <p:cNvSpPr txBox="1"/>
            <p:nvPr/>
          </p:nvSpPr>
          <p:spPr>
            <a:xfrm>
              <a:off x="5000515" y="2918860"/>
              <a:ext cx="5725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/>
                <a:t>Send</a:t>
              </a:r>
              <a:endParaRPr lang="zh-CN" altLang="en-US" sz="1400" dirty="0"/>
            </a:p>
          </p:txBody>
        </p:sp>
      </p:grpSp>
      <p:grpSp>
        <p:nvGrpSpPr>
          <p:cNvPr id="190" name="组合 21"/>
          <p:cNvGrpSpPr/>
          <p:nvPr/>
        </p:nvGrpSpPr>
        <p:grpSpPr>
          <a:xfrm>
            <a:off x="5759942" y="5278575"/>
            <a:ext cx="2566773" cy="754718"/>
            <a:chOff x="4594597" y="3293927"/>
            <a:chExt cx="1396257" cy="410547"/>
          </a:xfrm>
        </p:grpSpPr>
        <p:cxnSp>
          <p:nvCxnSpPr>
            <p:cNvPr id="191" name="直接箭头连接符 189"/>
            <p:cNvCxnSpPr/>
            <p:nvPr/>
          </p:nvCxnSpPr>
          <p:spPr>
            <a:xfrm flipH="1">
              <a:off x="4594597" y="3293927"/>
              <a:ext cx="1396257" cy="115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2" name="文本框 192"/>
            <p:cNvSpPr txBox="1"/>
            <p:nvPr/>
          </p:nvSpPr>
          <p:spPr>
            <a:xfrm>
              <a:off x="5072237" y="3396697"/>
              <a:ext cx="4571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/>
                <a:t>Get</a:t>
              </a:r>
              <a:endParaRPr lang="zh-CN" altLang="en-US" sz="1400" dirty="0"/>
            </a:p>
          </p:txBody>
        </p:sp>
      </p:grpSp>
      <p:pic>
        <p:nvPicPr>
          <p:cNvPr id="193" name="Picture 192" descr="website的圖片搜尋結果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0" b="4467"/>
          <a:stretch/>
        </p:blipFill>
        <p:spPr bwMode="auto">
          <a:xfrm>
            <a:off x="4658418" y="4970240"/>
            <a:ext cx="1010866" cy="6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70" y="3382710"/>
            <a:ext cx="586478" cy="586478"/>
          </a:xfrm>
          <a:prstGeom prst="rect">
            <a:avLst/>
          </a:prstGeom>
        </p:spPr>
      </p:pic>
      <p:pic>
        <p:nvPicPr>
          <p:cNvPr id="195" name="Picture 194" descr="android icon的圖片搜尋結果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361" y="3384208"/>
            <a:ext cx="584980" cy="58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TextBox 195"/>
          <p:cNvSpPr txBox="1"/>
          <p:nvPr/>
        </p:nvSpPr>
        <p:spPr>
          <a:xfrm>
            <a:off x="5615716" y="1356710"/>
            <a:ext cx="3479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Bluetooth® Low Energy transmitter. It broadcasts radio signals uniquely and location-specific data</a:t>
            </a:r>
            <a:endParaRPr lang="zh-CN" altLang="en-US" dirty="0"/>
          </a:p>
          <a:p>
            <a:endParaRPr lang="en-US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B5F4367-5EB0-A647-8E8A-6D10FD74B4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63" name="Slide Number Placeholder 2">
            <a:extLst>
              <a:ext uri="{FF2B5EF4-FFF2-40B4-BE49-F238E27FC236}">
                <a16:creationId xmlns:a16="http://schemas.microsoft.com/office/drawing/2014/main" id="{57517004-55C4-DE42-92E2-1B06A5DE1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64" name="组合 26">
            <a:extLst>
              <a:ext uri="{FF2B5EF4-FFF2-40B4-BE49-F238E27FC236}">
                <a16:creationId xmlns:a16="http://schemas.microsoft.com/office/drawing/2014/main" id="{2603F6E9-82A6-B144-81C9-649659B442C2}"/>
              </a:ext>
            </a:extLst>
          </p:cNvPr>
          <p:cNvGrpSpPr/>
          <p:nvPr/>
        </p:nvGrpSpPr>
        <p:grpSpPr>
          <a:xfrm>
            <a:off x="2708248" y="3142537"/>
            <a:ext cx="1053321" cy="1053321"/>
            <a:chOff x="2034446" y="2691065"/>
            <a:chExt cx="1053321" cy="1053321"/>
          </a:xfrm>
        </p:grpSpPr>
        <p:pic>
          <p:nvPicPr>
            <p:cNvPr id="65" name="Picture 6" descr="“student icon”的图片搜索结果">
              <a:extLst>
                <a:ext uri="{FF2B5EF4-FFF2-40B4-BE49-F238E27FC236}">
                  <a16:creationId xmlns:a16="http://schemas.microsoft.com/office/drawing/2014/main" id="{F517DC75-7175-C940-AAE2-BD7C7801C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446" y="2691065"/>
              <a:ext cx="1053321" cy="1053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文本框 172">
              <a:extLst>
                <a:ext uri="{FF2B5EF4-FFF2-40B4-BE49-F238E27FC236}">
                  <a16:creationId xmlns:a16="http://schemas.microsoft.com/office/drawing/2014/main" id="{78C7FE20-3A56-A347-9A17-00DDE7CD18B0}"/>
                </a:ext>
              </a:extLst>
            </p:cNvPr>
            <p:cNvSpPr txBox="1"/>
            <p:nvPr/>
          </p:nvSpPr>
          <p:spPr>
            <a:xfrm>
              <a:off x="2160393" y="3436609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/>
                <a:t>Student</a:t>
              </a:r>
              <a:endParaRPr lang="zh-CN" altLang="en-US" sz="1400" b="1" dirty="0"/>
            </a:p>
          </p:txBody>
        </p:sp>
      </p:grpSp>
      <p:grpSp>
        <p:nvGrpSpPr>
          <p:cNvPr id="67" name="组合 27">
            <a:extLst>
              <a:ext uri="{FF2B5EF4-FFF2-40B4-BE49-F238E27FC236}">
                <a16:creationId xmlns:a16="http://schemas.microsoft.com/office/drawing/2014/main" id="{3A468D00-77CD-6942-A5B5-EE2FA74AADE4}"/>
              </a:ext>
            </a:extLst>
          </p:cNvPr>
          <p:cNvGrpSpPr/>
          <p:nvPr/>
        </p:nvGrpSpPr>
        <p:grpSpPr>
          <a:xfrm>
            <a:off x="2612236" y="4346541"/>
            <a:ext cx="1299973" cy="1299973"/>
            <a:chOff x="2001314" y="3768560"/>
            <a:chExt cx="1299973" cy="1299973"/>
          </a:xfrm>
        </p:grpSpPr>
        <p:pic>
          <p:nvPicPr>
            <p:cNvPr id="68" name="Picture 2" descr="“teacher icon”的图片搜索结果">
              <a:extLst>
                <a:ext uri="{FF2B5EF4-FFF2-40B4-BE49-F238E27FC236}">
                  <a16:creationId xmlns:a16="http://schemas.microsoft.com/office/drawing/2014/main" id="{28717047-7899-A14B-9F45-98ADB6DA6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314" y="3768560"/>
              <a:ext cx="1299973" cy="1299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文本框 20">
              <a:extLst>
                <a:ext uri="{FF2B5EF4-FFF2-40B4-BE49-F238E27FC236}">
                  <a16:creationId xmlns:a16="http://schemas.microsoft.com/office/drawing/2014/main" id="{EDC9E654-160F-B246-B186-2C1A139D0A9E}"/>
                </a:ext>
              </a:extLst>
            </p:cNvPr>
            <p:cNvSpPr txBox="1"/>
            <p:nvPr/>
          </p:nvSpPr>
          <p:spPr>
            <a:xfrm>
              <a:off x="2196867" y="4709956"/>
              <a:ext cx="8242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400" b="1" dirty="0"/>
                <a:t>Teacher</a:t>
              </a:r>
              <a:endParaRPr lang="zh-CN" alt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31737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>
            <p:extLst/>
          </p:nvPr>
        </p:nvGraphicFramePr>
        <p:xfrm>
          <a:off x="2675620" y="1916832"/>
          <a:ext cx="6840760" cy="4136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23346D-6C51-8045-B1D4-6E854990E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A1062-79D2-1E4E-9ACB-FA15A04BD999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System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D8637D-3B6D-4A40-9BCA-D8590140DD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289A82A-C2B7-7D4A-ACD3-C9B486A22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80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2876265" y="2272953"/>
            <a:ext cx="1800200" cy="2712454"/>
            <a:chOff x="1043608" y="2272953"/>
            <a:chExt cx="1800200" cy="2238297"/>
          </a:xfrm>
        </p:grpSpPr>
        <p:sp>
          <p:nvSpPr>
            <p:cNvPr id="17" name="任意多边形 53"/>
            <p:cNvSpPr/>
            <p:nvPr/>
          </p:nvSpPr>
          <p:spPr>
            <a:xfrm rot="10800000">
              <a:off x="1043608" y="2272953"/>
              <a:ext cx="1800200" cy="1876127"/>
            </a:xfrm>
            <a:custGeom>
              <a:avLst/>
              <a:gdLst>
                <a:gd name="connsiteX0" fmla="*/ 770660 w 826161"/>
                <a:gd name="connsiteY0" fmla="*/ 940604 h 940604"/>
                <a:gd name="connsiteX1" fmla="*/ 55501 w 826161"/>
                <a:gd name="connsiteY1" fmla="*/ 940604 h 940604"/>
                <a:gd name="connsiteX2" fmla="*/ 0 w 826161"/>
                <a:gd name="connsiteY2" fmla="*/ 885103 h 940604"/>
                <a:gd name="connsiteX3" fmla="*/ 0 w 826161"/>
                <a:gd name="connsiteY3" fmla="*/ 169944 h 940604"/>
                <a:gd name="connsiteX4" fmla="*/ 55501 w 826161"/>
                <a:gd name="connsiteY4" fmla="*/ 114443 h 940604"/>
                <a:gd name="connsiteX5" fmla="*/ 346704 w 826161"/>
                <a:gd name="connsiteY5" fmla="*/ 114443 h 940604"/>
                <a:gd name="connsiteX6" fmla="*/ 413081 w 826161"/>
                <a:gd name="connsiteY6" fmla="*/ 0 h 940604"/>
                <a:gd name="connsiteX7" fmla="*/ 479458 w 826161"/>
                <a:gd name="connsiteY7" fmla="*/ 114443 h 940604"/>
                <a:gd name="connsiteX8" fmla="*/ 770660 w 826161"/>
                <a:gd name="connsiteY8" fmla="*/ 114443 h 940604"/>
                <a:gd name="connsiteX9" fmla="*/ 826161 w 826161"/>
                <a:gd name="connsiteY9" fmla="*/ 169944 h 940604"/>
                <a:gd name="connsiteX10" fmla="*/ 826161 w 826161"/>
                <a:gd name="connsiteY10" fmla="*/ 885103 h 940604"/>
                <a:gd name="connsiteX11" fmla="*/ 770660 w 826161"/>
                <a:gd name="connsiteY11" fmla="*/ 940604 h 94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161" h="940604">
                  <a:moveTo>
                    <a:pt x="770660" y="940604"/>
                  </a:moveTo>
                  <a:lnTo>
                    <a:pt x="55501" y="940604"/>
                  </a:lnTo>
                  <a:cubicBezTo>
                    <a:pt x="24849" y="940604"/>
                    <a:pt x="0" y="915755"/>
                    <a:pt x="0" y="885103"/>
                  </a:cubicBezTo>
                  <a:lnTo>
                    <a:pt x="0" y="169944"/>
                  </a:lnTo>
                  <a:cubicBezTo>
                    <a:pt x="0" y="139292"/>
                    <a:pt x="24849" y="114443"/>
                    <a:pt x="55501" y="114443"/>
                  </a:cubicBezTo>
                  <a:lnTo>
                    <a:pt x="346704" y="114443"/>
                  </a:lnTo>
                  <a:lnTo>
                    <a:pt x="413081" y="0"/>
                  </a:lnTo>
                  <a:lnTo>
                    <a:pt x="479458" y="114443"/>
                  </a:lnTo>
                  <a:lnTo>
                    <a:pt x="770660" y="114443"/>
                  </a:lnTo>
                  <a:cubicBezTo>
                    <a:pt x="801312" y="114443"/>
                    <a:pt x="826161" y="139292"/>
                    <a:pt x="826161" y="169944"/>
                  </a:cubicBezTo>
                  <a:lnTo>
                    <a:pt x="826161" y="885103"/>
                  </a:lnTo>
                  <a:cubicBezTo>
                    <a:pt x="826161" y="915755"/>
                    <a:pt x="801312" y="940604"/>
                    <a:pt x="770660" y="940604"/>
                  </a:cubicBezTo>
                  <a:close/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43608" y="4231878"/>
              <a:ext cx="1800200" cy="2793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chemeClr val="bg1"/>
                  </a:solidFill>
                  <a:latin typeface="+mj-lt"/>
                  <a:ea typeface="Hiragino Sans GB W3" panose="020B0300000000000000" pitchFamily="34" charset="-122"/>
                </a:rPr>
                <a:t>Identifiers</a:t>
              </a:r>
              <a:endParaRPr lang="zh-CN" altLang="zh-CN" sz="1600" b="1" dirty="0">
                <a:solidFill>
                  <a:schemeClr val="bg1"/>
                </a:solidFill>
                <a:latin typeface="+mj-lt"/>
                <a:ea typeface="Hiragino Sans GB W3" panose="020B0300000000000000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203762" y="2783156"/>
              <a:ext cx="1430456" cy="533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Class</a:t>
              </a:r>
            </a:p>
            <a:p>
              <a:r>
                <a:rPr lang="en-US" dirty="0"/>
                <a:t>Identification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198214" y="2272953"/>
            <a:ext cx="1800201" cy="2712454"/>
            <a:chOff x="3365556" y="2272953"/>
            <a:chExt cx="1800201" cy="2238297"/>
          </a:xfrm>
        </p:grpSpPr>
        <p:sp>
          <p:nvSpPr>
            <p:cNvPr id="20" name="任意多边形 53"/>
            <p:cNvSpPr/>
            <p:nvPr/>
          </p:nvSpPr>
          <p:spPr>
            <a:xfrm rot="10800000">
              <a:off x="3365557" y="2272953"/>
              <a:ext cx="1800200" cy="1876127"/>
            </a:xfrm>
            <a:custGeom>
              <a:avLst/>
              <a:gdLst>
                <a:gd name="connsiteX0" fmla="*/ 770660 w 826161"/>
                <a:gd name="connsiteY0" fmla="*/ 940604 h 940604"/>
                <a:gd name="connsiteX1" fmla="*/ 55501 w 826161"/>
                <a:gd name="connsiteY1" fmla="*/ 940604 h 940604"/>
                <a:gd name="connsiteX2" fmla="*/ 0 w 826161"/>
                <a:gd name="connsiteY2" fmla="*/ 885103 h 940604"/>
                <a:gd name="connsiteX3" fmla="*/ 0 w 826161"/>
                <a:gd name="connsiteY3" fmla="*/ 169944 h 940604"/>
                <a:gd name="connsiteX4" fmla="*/ 55501 w 826161"/>
                <a:gd name="connsiteY4" fmla="*/ 114443 h 940604"/>
                <a:gd name="connsiteX5" fmla="*/ 346704 w 826161"/>
                <a:gd name="connsiteY5" fmla="*/ 114443 h 940604"/>
                <a:gd name="connsiteX6" fmla="*/ 413081 w 826161"/>
                <a:gd name="connsiteY6" fmla="*/ 0 h 940604"/>
                <a:gd name="connsiteX7" fmla="*/ 479458 w 826161"/>
                <a:gd name="connsiteY7" fmla="*/ 114443 h 940604"/>
                <a:gd name="connsiteX8" fmla="*/ 770660 w 826161"/>
                <a:gd name="connsiteY8" fmla="*/ 114443 h 940604"/>
                <a:gd name="connsiteX9" fmla="*/ 826161 w 826161"/>
                <a:gd name="connsiteY9" fmla="*/ 169944 h 940604"/>
                <a:gd name="connsiteX10" fmla="*/ 826161 w 826161"/>
                <a:gd name="connsiteY10" fmla="*/ 885103 h 940604"/>
                <a:gd name="connsiteX11" fmla="*/ 770660 w 826161"/>
                <a:gd name="connsiteY11" fmla="*/ 940604 h 94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161" h="940604">
                  <a:moveTo>
                    <a:pt x="770660" y="940604"/>
                  </a:moveTo>
                  <a:lnTo>
                    <a:pt x="55501" y="940604"/>
                  </a:lnTo>
                  <a:cubicBezTo>
                    <a:pt x="24849" y="940604"/>
                    <a:pt x="0" y="915755"/>
                    <a:pt x="0" y="885103"/>
                  </a:cubicBezTo>
                  <a:lnTo>
                    <a:pt x="0" y="169944"/>
                  </a:lnTo>
                  <a:cubicBezTo>
                    <a:pt x="0" y="139292"/>
                    <a:pt x="24849" y="114443"/>
                    <a:pt x="55501" y="114443"/>
                  </a:cubicBezTo>
                  <a:lnTo>
                    <a:pt x="346704" y="114443"/>
                  </a:lnTo>
                  <a:lnTo>
                    <a:pt x="413081" y="0"/>
                  </a:lnTo>
                  <a:lnTo>
                    <a:pt x="479458" y="114443"/>
                  </a:lnTo>
                  <a:lnTo>
                    <a:pt x="770660" y="114443"/>
                  </a:lnTo>
                  <a:cubicBezTo>
                    <a:pt x="801312" y="114443"/>
                    <a:pt x="826161" y="139292"/>
                    <a:pt x="826161" y="169944"/>
                  </a:cubicBezTo>
                  <a:lnTo>
                    <a:pt x="826161" y="885103"/>
                  </a:lnTo>
                  <a:cubicBezTo>
                    <a:pt x="826161" y="915755"/>
                    <a:pt x="801312" y="940604"/>
                    <a:pt x="770660" y="940604"/>
                  </a:cubicBezTo>
                  <a:close/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525711" y="2644656"/>
              <a:ext cx="1209242" cy="761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Proximity</a:t>
              </a:r>
            </a:p>
            <a:p>
              <a:r>
                <a:rPr lang="en-US" dirty="0"/>
                <a:t>-triggered</a:t>
              </a:r>
            </a:p>
            <a:p>
              <a:r>
                <a:rPr lang="en-US" dirty="0"/>
                <a:t>Interaction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3365556" y="4231878"/>
              <a:ext cx="1800200" cy="2793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chemeClr val="bg1"/>
                  </a:solidFill>
                  <a:latin typeface="+mj-lt"/>
                  <a:ea typeface="Hiragino Sans GB W3" panose="020B0300000000000000" pitchFamily="34" charset="-122"/>
                </a:rPr>
                <a:t>Identifiers</a:t>
              </a:r>
              <a:endParaRPr lang="zh-CN" altLang="zh-CN" sz="1600" b="1" dirty="0">
                <a:solidFill>
                  <a:schemeClr val="bg1"/>
                </a:solidFill>
                <a:latin typeface="+mj-lt"/>
                <a:ea typeface="Hiragino Sans GB W3" panose="020B0300000000000000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515536" y="2269216"/>
            <a:ext cx="1800201" cy="2787910"/>
            <a:chOff x="5682878" y="2269216"/>
            <a:chExt cx="1800201" cy="2787910"/>
          </a:xfrm>
        </p:grpSpPr>
        <p:sp>
          <p:nvSpPr>
            <p:cNvPr id="22" name="任意多边形 53"/>
            <p:cNvSpPr/>
            <p:nvPr/>
          </p:nvSpPr>
          <p:spPr>
            <a:xfrm rot="10800000">
              <a:off x="5682879" y="2269216"/>
              <a:ext cx="1800200" cy="1876127"/>
            </a:xfrm>
            <a:custGeom>
              <a:avLst/>
              <a:gdLst>
                <a:gd name="connsiteX0" fmla="*/ 770660 w 826161"/>
                <a:gd name="connsiteY0" fmla="*/ 940604 h 940604"/>
                <a:gd name="connsiteX1" fmla="*/ 55501 w 826161"/>
                <a:gd name="connsiteY1" fmla="*/ 940604 h 940604"/>
                <a:gd name="connsiteX2" fmla="*/ 0 w 826161"/>
                <a:gd name="connsiteY2" fmla="*/ 885103 h 940604"/>
                <a:gd name="connsiteX3" fmla="*/ 0 w 826161"/>
                <a:gd name="connsiteY3" fmla="*/ 169944 h 940604"/>
                <a:gd name="connsiteX4" fmla="*/ 55501 w 826161"/>
                <a:gd name="connsiteY4" fmla="*/ 114443 h 940604"/>
                <a:gd name="connsiteX5" fmla="*/ 346704 w 826161"/>
                <a:gd name="connsiteY5" fmla="*/ 114443 h 940604"/>
                <a:gd name="connsiteX6" fmla="*/ 413081 w 826161"/>
                <a:gd name="connsiteY6" fmla="*/ 0 h 940604"/>
                <a:gd name="connsiteX7" fmla="*/ 479458 w 826161"/>
                <a:gd name="connsiteY7" fmla="*/ 114443 h 940604"/>
                <a:gd name="connsiteX8" fmla="*/ 770660 w 826161"/>
                <a:gd name="connsiteY8" fmla="*/ 114443 h 940604"/>
                <a:gd name="connsiteX9" fmla="*/ 826161 w 826161"/>
                <a:gd name="connsiteY9" fmla="*/ 169944 h 940604"/>
                <a:gd name="connsiteX10" fmla="*/ 826161 w 826161"/>
                <a:gd name="connsiteY10" fmla="*/ 885103 h 940604"/>
                <a:gd name="connsiteX11" fmla="*/ 770660 w 826161"/>
                <a:gd name="connsiteY11" fmla="*/ 940604 h 94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161" h="940604">
                  <a:moveTo>
                    <a:pt x="770660" y="940604"/>
                  </a:moveTo>
                  <a:lnTo>
                    <a:pt x="55501" y="940604"/>
                  </a:lnTo>
                  <a:cubicBezTo>
                    <a:pt x="24849" y="940604"/>
                    <a:pt x="0" y="915755"/>
                    <a:pt x="0" y="885103"/>
                  </a:cubicBezTo>
                  <a:lnTo>
                    <a:pt x="0" y="169944"/>
                  </a:lnTo>
                  <a:cubicBezTo>
                    <a:pt x="0" y="139292"/>
                    <a:pt x="24849" y="114443"/>
                    <a:pt x="55501" y="114443"/>
                  </a:cubicBezTo>
                  <a:lnTo>
                    <a:pt x="346704" y="114443"/>
                  </a:lnTo>
                  <a:lnTo>
                    <a:pt x="413081" y="0"/>
                  </a:lnTo>
                  <a:lnTo>
                    <a:pt x="479458" y="114443"/>
                  </a:lnTo>
                  <a:lnTo>
                    <a:pt x="770660" y="114443"/>
                  </a:lnTo>
                  <a:cubicBezTo>
                    <a:pt x="801312" y="114443"/>
                    <a:pt x="826161" y="139292"/>
                    <a:pt x="826161" y="169944"/>
                  </a:cubicBezTo>
                  <a:lnTo>
                    <a:pt x="826161" y="885103"/>
                  </a:lnTo>
                  <a:cubicBezTo>
                    <a:pt x="826161" y="915755"/>
                    <a:pt x="801312" y="940604"/>
                    <a:pt x="770660" y="940604"/>
                  </a:cubicBezTo>
                  <a:close/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843033" y="2779419"/>
              <a:ext cx="12203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Indoor</a:t>
              </a:r>
            </a:p>
            <a:p>
              <a:r>
                <a:rPr lang="en-US" dirty="0"/>
                <a:t>Positioning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5682878" y="4226129"/>
              <a:ext cx="1800200" cy="83099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chemeClr val="bg1"/>
                  </a:solidFill>
                  <a:latin typeface="+mj-lt"/>
                  <a:ea typeface="Hiragino Sans GB W3" panose="020B0300000000000000" pitchFamily="34" charset="-122"/>
                </a:rPr>
                <a:t>Received Signal Strength Indicator (RSSI)</a:t>
              </a:r>
              <a:endParaRPr lang="zh-CN" altLang="zh-CN" sz="1600" b="1" dirty="0">
                <a:solidFill>
                  <a:schemeClr val="bg1"/>
                </a:solidFill>
                <a:latin typeface="+mj-lt"/>
                <a:ea typeface="Hiragino Sans GB W3" panose="020B0300000000000000" pitchFamily="34" charset="-122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07527C5-2817-6A4F-91A3-2354946B6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7F89915-896B-C242-8EFB-5783F3B5B6D0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System Design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369E1FB-CE53-EE4D-89C3-464DDB29F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B901FFAC-406B-BE47-96FC-19F13342D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109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3" name="组合 1052"/>
          <p:cNvGrpSpPr/>
          <p:nvPr/>
        </p:nvGrpSpPr>
        <p:grpSpPr>
          <a:xfrm>
            <a:off x="5351167" y="1664409"/>
            <a:ext cx="1296144" cy="1296144"/>
            <a:chOff x="1331640" y="1338144"/>
            <a:chExt cx="1296144" cy="129614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1338144"/>
              <a:ext cx="1296144" cy="1296144"/>
            </a:xfrm>
            <a:prstGeom prst="rect">
              <a:avLst/>
            </a:prstGeom>
          </p:spPr>
        </p:pic>
        <p:pic>
          <p:nvPicPr>
            <p:cNvPr id="1026" name="Picture 2" descr="satellite png的圖片搜尋結果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35696" y="1807508"/>
              <a:ext cx="322628" cy="322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2" name="组合 1051"/>
          <p:cNvGrpSpPr/>
          <p:nvPr/>
        </p:nvGrpSpPr>
        <p:grpSpPr>
          <a:xfrm>
            <a:off x="5088715" y="4593978"/>
            <a:ext cx="1869065" cy="1680560"/>
            <a:chOff x="2385698" y="2710788"/>
            <a:chExt cx="1869065" cy="1680560"/>
          </a:xfrm>
        </p:grpSpPr>
        <p:grpSp>
          <p:nvGrpSpPr>
            <p:cNvPr id="19" name="组合 18"/>
            <p:cNvGrpSpPr/>
            <p:nvPr/>
          </p:nvGrpSpPr>
          <p:grpSpPr>
            <a:xfrm>
              <a:off x="2385698" y="2710788"/>
              <a:ext cx="1869065" cy="1680560"/>
              <a:chOff x="2385698" y="2710788"/>
              <a:chExt cx="1869065" cy="1680560"/>
            </a:xfrm>
          </p:grpSpPr>
          <p:pic>
            <p:nvPicPr>
              <p:cNvPr id="17" name="Picture 2" descr="satellite png的圖片搜尋結果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56359" flipV="1">
                <a:off x="2736607" y="3086291"/>
                <a:ext cx="322628" cy="3226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4200" y="2710788"/>
                <a:ext cx="1130563" cy="1130563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5698" y="2779790"/>
                <a:ext cx="992558" cy="992558"/>
              </a:xfrm>
              <a:prstGeom prst="rect">
                <a:avLst/>
              </a:prstGeom>
            </p:spPr>
          </p:pic>
          <p:pic>
            <p:nvPicPr>
              <p:cNvPr id="16" name="Picture 2" descr="satellite png的圖片搜尋結果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493881" y="3086291"/>
                <a:ext cx="322628" cy="3226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7784" y="3095204"/>
                <a:ext cx="1296144" cy="1296144"/>
              </a:xfrm>
              <a:prstGeom prst="rect">
                <a:avLst/>
              </a:prstGeom>
            </p:spPr>
          </p:pic>
          <p:pic>
            <p:nvPicPr>
              <p:cNvPr id="18" name="Picture 2" descr="satellite png的圖片搜尋結果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67459" flipV="1">
                <a:off x="3052484" y="3600019"/>
                <a:ext cx="322628" cy="3226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椭圆 19"/>
            <p:cNvSpPr/>
            <p:nvPr/>
          </p:nvSpPr>
          <p:spPr>
            <a:xfrm>
              <a:off x="3142184" y="3131318"/>
              <a:ext cx="80667" cy="80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3267268" y="3131317"/>
              <a:ext cx="80667" cy="80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775521" y="2473866"/>
            <a:ext cx="2534173" cy="2327999"/>
            <a:chOff x="251520" y="2473865"/>
            <a:chExt cx="2534173" cy="232799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618" y="2986397"/>
              <a:ext cx="2490075" cy="1815467"/>
            </a:xfrm>
            <a:prstGeom prst="rect">
              <a:avLst/>
            </a:prstGeom>
          </p:spPr>
        </p:pic>
        <p:sp>
          <p:nvSpPr>
            <p:cNvPr id="1054" name="文本框 1053"/>
            <p:cNvSpPr txBox="1"/>
            <p:nvPr/>
          </p:nvSpPr>
          <p:spPr>
            <a:xfrm>
              <a:off x="251520" y="2473865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 GPS</a:t>
              </a:r>
            </a:p>
          </p:txBody>
        </p:sp>
      </p:grpSp>
      <p:sp>
        <p:nvSpPr>
          <p:cNvPr id="1055" name="文本框 1054"/>
          <p:cNvSpPr txBox="1"/>
          <p:nvPr/>
        </p:nvSpPr>
        <p:spPr>
          <a:xfrm>
            <a:off x="5151694" y="2882737"/>
            <a:ext cx="1952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We’re somewhere on this sphere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7699224" y="1712131"/>
            <a:ext cx="1869065" cy="1130563"/>
            <a:chOff x="5392108" y="1819415"/>
            <a:chExt cx="1869065" cy="1130563"/>
          </a:xfrm>
        </p:grpSpPr>
        <p:grpSp>
          <p:nvGrpSpPr>
            <p:cNvPr id="1051" name="组合 1050"/>
            <p:cNvGrpSpPr/>
            <p:nvPr/>
          </p:nvGrpSpPr>
          <p:grpSpPr>
            <a:xfrm>
              <a:off x="5392108" y="1819415"/>
              <a:ext cx="1869065" cy="1130563"/>
              <a:chOff x="4716016" y="1326352"/>
              <a:chExt cx="1869065" cy="1130563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4518" y="1326352"/>
                <a:ext cx="1130563" cy="1130563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6016" y="1395354"/>
                <a:ext cx="992558" cy="992558"/>
              </a:xfrm>
              <a:prstGeom prst="rect">
                <a:avLst/>
              </a:prstGeom>
            </p:spPr>
          </p:pic>
          <p:pic>
            <p:nvPicPr>
              <p:cNvPr id="11" name="Picture 2" descr="satellite png的圖片搜尋結果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824199" y="1807508"/>
                <a:ext cx="322628" cy="3226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 descr="satellite png的圖片搜尋結果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56359" flipV="1">
                <a:off x="5004108" y="1730319"/>
                <a:ext cx="322628" cy="3226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6" name="直接连接符 25"/>
              <p:cNvCxnSpPr>
                <a:cxnSpLocks/>
              </p:cNvCxnSpPr>
              <p:nvPr/>
            </p:nvCxnSpPr>
            <p:spPr>
              <a:xfrm>
                <a:off x="5580112" y="1772816"/>
                <a:ext cx="0" cy="34296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>
                <a:cxnSpLocks/>
              </p:cNvCxnSpPr>
              <p:nvPr/>
            </p:nvCxnSpPr>
            <p:spPr>
              <a:xfrm flipH="1">
                <a:off x="5508104" y="1667487"/>
                <a:ext cx="72008" cy="41304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>
                <a:cxnSpLocks/>
              </p:cNvCxnSpPr>
              <p:nvPr/>
            </p:nvCxnSpPr>
            <p:spPr>
              <a:xfrm>
                <a:off x="5554476" y="1645394"/>
                <a:ext cx="58242" cy="34344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>
                <a:cxnSpLocks/>
              </p:cNvCxnSpPr>
              <p:nvPr/>
            </p:nvCxnSpPr>
            <p:spPr>
              <a:xfrm flipH="1">
                <a:off x="5515162" y="1737573"/>
                <a:ext cx="97556" cy="32327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>
                <a:cxnSpLocks/>
              </p:cNvCxnSpPr>
              <p:nvPr/>
            </p:nvCxnSpPr>
            <p:spPr>
              <a:xfrm>
                <a:off x="5515162" y="1772816"/>
                <a:ext cx="97556" cy="2160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>
                <a:cxnSpLocks/>
              </p:cNvCxnSpPr>
              <p:nvPr/>
            </p:nvCxnSpPr>
            <p:spPr>
              <a:xfrm flipH="1" flipV="1">
                <a:off x="5508104" y="1916832"/>
                <a:ext cx="104614" cy="7200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>
                <a:cxnSpLocks/>
              </p:cNvCxnSpPr>
              <p:nvPr/>
            </p:nvCxnSpPr>
            <p:spPr>
              <a:xfrm flipH="1">
                <a:off x="5515162" y="1988840"/>
                <a:ext cx="97556" cy="7200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>
                <a:cxnSpLocks/>
              </p:cNvCxnSpPr>
              <p:nvPr/>
            </p:nvCxnSpPr>
            <p:spPr>
              <a:xfrm flipV="1">
                <a:off x="5515162" y="1737573"/>
                <a:ext cx="97556" cy="3524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>
                <a:cxnSpLocks/>
              </p:cNvCxnSpPr>
              <p:nvPr/>
            </p:nvCxnSpPr>
            <p:spPr>
              <a:xfrm flipH="1">
                <a:off x="5515162" y="1807508"/>
                <a:ext cx="97557" cy="109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>
                <a:cxnSpLocks/>
              </p:cNvCxnSpPr>
              <p:nvPr/>
            </p:nvCxnSpPr>
            <p:spPr>
              <a:xfrm>
                <a:off x="5508104" y="1844824"/>
                <a:ext cx="72008" cy="23571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>
                <a:cxnSpLocks/>
              </p:cNvCxnSpPr>
              <p:nvPr/>
            </p:nvCxnSpPr>
            <p:spPr>
              <a:xfrm>
                <a:off x="5515162" y="1772816"/>
                <a:ext cx="97556" cy="3469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>
                <a:cxnSpLocks/>
              </p:cNvCxnSpPr>
              <p:nvPr/>
            </p:nvCxnSpPr>
            <p:spPr>
              <a:xfrm flipH="1" flipV="1">
                <a:off x="5505193" y="1984648"/>
                <a:ext cx="107525" cy="762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2" name="椭圆 31"/>
            <p:cNvSpPr/>
            <p:nvPr/>
          </p:nvSpPr>
          <p:spPr>
            <a:xfrm>
              <a:off x="6182372" y="2160550"/>
              <a:ext cx="106438" cy="448292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879622" y="2599506"/>
            <a:ext cx="2772165" cy="1027274"/>
            <a:chOff x="5572506" y="2706791"/>
            <a:chExt cx="1886115" cy="1027274"/>
          </a:xfrm>
        </p:grpSpPr>
        <p:sp>
          <p:nvSpPr>
            <p:cNvPr id="77" name="文本框 76"/>
            <p:cNvSpPr txBox="1"/>
            <p:nvPr/>
          </p:nvSpPr>
          <p:spPr>
            <a:xfrm>
              <a:off x="5572506" y="2903068"/>
              <a:ext cx="18861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Two measurements tell us somewhere in this area</a:t>
              </a:r>
            </a:p>
          </p:txBody>
        </p:sp>
        <p:cxnSp>
          <p:nvCxnSpPr>
            <p:cNvPr id="35" name="直接箭头连接符 34"/>
            <p:cNvCxnSpPr/>
            <p:nvPr/>
          </p:nvCxnSpPr>
          <p:spPr>
            <a:xfrm flipV="1">
              <a:off x="5992240" y="2706791"/>
              <a:ext cx="39314" cy="2516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矩形 37"/>
          <p:cNvSpPr/>
          <p:nvPr/>
        </p:nvSpPr>
        <p:spPr>
          <a:xfrm>
            <a:off x="7696282" y="4512166"/>
            <a:ext cx="3968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Ideally, three ranges are enough for solving the position, because one of these two points is a ridiculous answer (either too far from Earth or moving at an impossible velocity) and can be rejected without a measurement. 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5187804" y="3775144"/>
            <a:ext cx="2508478" cy="1028153"/>
            <a:chOff x="3505433" y="3635714"/>
            <a:chExt cx="2080626" cy="1028153"/>
          </a:xfrm>
        </p:grpSpPr>
        <p:sp>
          <p:nvSpPr>
            <p:cNvPr id="81" name="文本框 80"/>
            <p:cNvSpPr txBox="1"/>
            <p:nvPr/>
          </p:nvSpPr>
          <p:spPr>
            <a:xfrm>
              <a:off x="3505433" y="3635714"/>
              <a:ext cx="2080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Three measurements tell us one of two points</a:t>
              </a:r>
            </a:p>
          </p:txBody>
        </p:sp>
        <p:cxnSp>
          <p:nvCxnSpPr>
            <p:cNvPr id="42" name="直接箭头连接符 41"/>
            <p:cNvCxnSpPr>
              <a:cxnSpLocks/>
            </p:cNvCxnSpPr>
            <p:nvPr/>
          </p:nvCxnSpPr>
          <p:spPr>
            <a:xfrm flipH="1">
              <a:off x="4143202" y="4197639"/>
              <a:ext cx="128902" cy="4662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9" name="Rectangle 11"/>
          <p:cNvSpPr/>
          <p:nvPr/>
        </p:nvSpPr>
        <p:spPr>
          <a:xfrm>
            <a:off x="1832377" y="1472952"/>
            <a:ext cx="2992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ea typeface="Hiragino Sans GB W3" panose="020B0300000000000000" pitchFamily="34" charset="-122"/>
                <a:cs typeface="Times New Roman" panose="02020603050405020304" pitchFamily="18" charset="0"/>
                <a:sym typeface="News Gothic MT" charset="0"/>
              </a:rPr>
              <a:t>Trilateration Principle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591568C-66C9-7247-B7E5-AFA2C7A88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FCF5126-3BC0-AD4E-8DBB-A9EB4DC025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56" name="Slide Number Placeholder 2">
            <a:extLst>
              <a:ext uri="{FF2B5EF4-FFF2-40B4-BE49-F238E27FC236}">
                <a16:creationId xmlns:a16="http://schemas.microsoft.com/office/drawing/2014/main" id="{BA091446-03B8-AE43-8CAD-AB67D0AA2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14</a:t>
            </a:fld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8C3104D-6738-5249-AFAA-5B37A12D66DB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Indoor Positioning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256471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/>
          <p:nvPr/>
        </p:nvSpPr>
        <p:spPr>
          <a:xfrm>
            <a:off x="1832377" y="1472952"/>
            <a:ext cx="2992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ea typeface="Hiragino Sans GB W3" panose="020B0300000000000000" pitchFamily="34" charset="-122"/>
                <a:cs typeface="Times New Roman" panose="02020603050405020304" pitchFamily="18" charset="0"/>
                <a:sym typeface="News Gothic MT" charset="0"/>
              </a:rPr>
              <a:t>Trilateration Principle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2134138"/>
            <a:ext cx="4773093" cy="405425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303310" y="3070987"/>
            <a:ext cx="415689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zh-CN" dirty="0">
                <a:ea typeface="PMingLiU" panose="02020300000000000000"/>
              </a:rPr>
              <a:t>where </a:t>
            </a:r>
            <a:r>
              <a:rPr lang="en-US" altLang="zh-CN" i="1" dirty="0" err="1">
                <a:ea typeface="PMingLiU" panose="02020300000000000000"/>
              </a:rPr>
              <a:t>i</a:t>
            </a:r>
            <a:r>
              <a:rPr lang="en-US" altLang="zh-CN" dirty="0">
                <a:ea typeface="PMingLiU" panose="02020300000000000000"/>
              </a:rPr>
              <a:t> = 1, 2, 3, …, (X</a:t>
            </a:r>
            <a:r>
              <a:rPr lang="en-US" altLang="zh-CN" baseline="-25000" dirty="0">
                <a:ea typeface="PMingLiU" panose="02020300000000000000"/>
              </a:rPr>
              <a:t>i</a:t>
            </a:r>
            <a:r>
              <a:rPr lang="en-US" altLang="zh-CN" dirty="0">
                <a:ea typeface="PMingLiU" panose="02020300000000000000"/>
              </a:rPr>
              <a:t>, Y</a:t>
            </a:r>
            <a:r>
              <a:rPr lang="en-US" altLang="zh-CN" baseline="-25000" dirty="0">
                <a:ea typeface="PMingLiU" panose="02020300000000000000"/>
              </a:rPr>
              <a:t>i</a:t>
            </a:r>
            <a:r>
              <a:rPr lang="en-US" altLang="zh-CN" dirty="0">
                <a:ea typeface="PMingLiU" panose="02020300000000000000"/>
              </a:rPr>
              <a:t>) are the coordinates of iBeacons and (x, y) are the coordinates of the receiver.</a:t>
            </a:r>
            <a:endParaRPr lang="zh-CN" altLang="zh-CN" sz="2800" dirty="0">
              <a:ea typeface="PMingLiU" panose="0202030000000000000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6318275" y="2599150"/>
                <a:ext cx="2668936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75" y="2599149"/>
                <a:ext cx="2668936" cy="335413"/>
              </a:xfrm>
              <a:prstGeom prst="rect">
                <a:avLst/>
              </a:prstGeom>
              <a:blipFill>
                <a:blip r:embed="rId3"/>
                <a:stretch>
                  <a:fillRect r="-228" b="-2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/>
          <p:cNvSpPr txBox="1"/>
          <p:nvPr/>
        </p:nvSpPr>
        <p:spPr>
          <a:xfrm>
            <a:off x="1775521" y="2473865"/>
            <a:ext cx="125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iBeacons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893AC8-C523-E840-831F-5C06BEB5C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FEE3B7-24A7-2B45-94A8-7EB865BB6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23E065B-236E-714B-B9CF-E9ED0795D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15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946B05-E55C-AE46-B90D-5D542FEE12DE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Indoor Positioning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309732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683062" y="2133266"/>
            <a:ext cx="4273685" cy="292372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11"/>
          <p:cNvSpPr/>
          <p:nvPr/>
        </p:nvSpPr>
        <p:spPr>
          <a:xfrm>
            <a:off x="1832377" y="1472952"/>
            <a:ext cx="2992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ea typeface="Hiragino Sans GB W3" panose="020B0300000000000000" pitchFamily="34" charset="-122"/>
                <a:cs typeface="Times New Roman" panose="02020603050405020304" pitchFamily="18" charset="0"/>
                <a:sym typeface="News Gothic MT" charset="0"/>
              </a:rPr>
              <a:t>Single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1635273" y="3889126"/>
                <a:ext cx="4340930" cy="1077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TW" sz="1600" dirty="0">
                    <a:ea typeface="PMingLiU" panose="02020300000000000000" charset="-12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charset="0"/>
                        <a:ea typeface="PMingLiU" panose="02020300000000000000" charset="-12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altLang="zh-TW" sz="1600" dirty="0">
                    <a:ea typeface="PMingLiU" panose="02020300000000000000" charset="-120"/>
                    <a:cs typeface="Times New Roman" panose="02020603050405020304" pitchFamily="18" charset="0"/>
                  </a:rPr>
                  <a:t> is the distance between the iBeacon to the smart device, </a:t>
                </a:r>
                <a14:m>
                  <m:oMath xmlns:m="http://schemas.openxmlformats.org/officeDocument/2006/math">
                    <m:r>
                      <a:rPr lang="en-US" altLang="zh-TW" sz="1600">
                        <a:latin typeface="Cambria Math" charset="0"/>
                        <a:ea typeface="PMingLiU" panose="02020300000000000000" charset="-12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TW" sz="1600" i="1">
                        <a:latin typeface="Cambria Math" charset="0"/>
                        <a:ea typeface="PMingLiU" panose="02020300000000000000" charset="-12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altLang="zh-TW" sz="1600" dirty="0">
                    <a:ea typeface="PMingLiU" panose="02020300000000000000" charset="-120"/>
                    <a:cs typeface="Times New Roman" panose="02020603050405020304" pitchFamily="18" charset="0"/>
                  </a:rPr>
                  <a:t> is the average RSSI measured at 1 m line of sight from node,  and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charset="0"/>
                        <a:ea typeface="PMingLiU" panose="02020300000000000000" charset="-12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altLang="zh-TW" sz="1600" dirty="0">
                    <a:ea typeface="PMingLiU" panose="02020300000000000000" charset="-120"/>
                    <a:cs typeface="Times New Roman" panose="02020603050405020304" pitchFamily="18" charset="0"/>
                  </a:rPr>
                  <a:t> is the environment dependent propagation constant.</a:t>
                </a:r>
                <a:r>
                  <a:rPr lang="en-US" altLang="zh-CN" sz="1600" dirty="0"/>
                  <a:t> </a:t>
                </a:r>
              </a:p>
            </p:txBody>
          </p:sp>
        </mc:Choice>
        <mc:Fallback xmlns="">
          <p:sp>
            <p:nvSpPr>
              <p:cNvPr id="9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5273" y="3889126"/>
                <a:ext cx="4340930" cy="1077218"/>
              </a:xfrm>
              <a:prstGeom prst="rect">
                <a:avLst/>
              </a:prstGeom>
              <a:blipFill>
                <a:blip r:embed="rId2"/>
                <a:stretch>
                  <a:fillRect l="-583" r="-583" b="-58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箭头: 下 15"/>
          <p:cNvSpPr/>
          <p:nvPr/>
        </p:nvSpPr>
        <p:spPr>
          <a:xfrm>
            <a:off x="3623534" y="2842331"/>
            <a:ext cx="270720" cy="230119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2344916" y="2356800"/>
                <a:ext cx="28361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𝑅𝑆𝑆𝐼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=−(10×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15" y="2356799"/>
                <a:ext cx="2949975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240" t="-2222" r="-2273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3045654" y="3212515"/>
                <a:ext cx="1426481" cy="4181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𝑅𝑆𝑆𝐼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653" y="3212514"/>
                <a:ext cx="1426481" cy="4181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992" y="1750655"/>
            <a:ext cx="5733364" cy="3696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56B023-409F-8C47-B053-87FEA7B9F8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4C1AC5-C709-234F-9500-6561DA1860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024F38C2-C7AB-BD4F-B50D-770215152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16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5D2497-75A5-9D48-A079-ED21FF36B7E0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Indoor Positioning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963737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1832377" y="1472952"/>
            <a:ext cx="2992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ea typeface="Hiragino Sans GB W3" panose="020B0300000000000000" pitchFamily="34" charset="-122"/>
                <a:cs typeface="Times New Roman" panose="02020603050405020304" pitchFamily="18" charset="0"/>
                <a:sym typeface="News Gothic MT" charset="0"/>
              </a:rPr>
              <a:t>Trilateration Method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03506" y="2139980"/>
            <a:ext cx="6817568" cy="3538198"/>
            <a:chOff x="1519899" y="1176239"/>
            <a:chExt cx="6817568" cy="3538198"/>
          </a:xfrm>
        </p:grpSpPr>
        <p:pic>
          <p:nvPicPr>
            <p:cNvPr id="7" name="Picture 2" descr="1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020" y="1176239"/>
              <a:ext cx="5162550" cy="317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4"/>
            <p:cNvSpPr/>
            <p:nvPr/>
          </p:nvSpPr>
          <p:spPr>
            <a:xfrm>
              <a:off x="1519899" y="4375883"/>
              <a:ext cx="681756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Four iBeacons were put on the wall of the four corners of ZS1001, </a:t>
              </a:r>
              <a:r>
                <a:rPr lang="en-US" sz="1600" dirty="0" err="1"/>
                <a:t>PolyU</a:t>
              </a:r>
              <a:r>
                <a:rPr lang="en-US" sz="1600" dirty="0"/>
                <a:t> </a:t>
              </a:r>
            </a:p>
          </p:txBody>
        </p:sp>
      </p:grpSp>
      <p:sp>
        <p:nvSpPr>
          <p:cNvPr id="11" name="矩形 10"/>
          <p:cNvSpPr/>
          <p:nvPr/>
        </p:nvSpPr>
        <p:spPr>
          <a:xfrm>
            <a:off x="7639131" y="2353578"/>
            <a:ext cx="2520000" cy="288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7135076" y="2168912"/>
            <a:ext cx="3553089" cy="3261119"/>
            <a:chOff x="1979712" y="1804173"/>
            <a:chExt cx="3553089" cy="3261119"/>
          </a:xfrm>
        </p:grpSpPr>
        <p:cxnSp>
          <p:nvCxnSpPr>
            <p:cNvPr id="13" name="直接箭头连接符 12"/>
            <p:cNvCxnSpPr>
              <a:cxnSpLocks/>
            </p:cNvCxnSpPr>
            <p:nvPr/>
          </p:nvCxnSpPr>
          <p:spPr>
            <a:xfrm>
              <a:off x="2483768" y="4868840"/>
              <a:ext cx="252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>
              <a:cxnSpLocks/>
            </p:cNvCxnSpPr>
            <p:nvPr/>
          </p:nvCxnSpPr>
          <p:spPr>
            <a:xfrm flipV="1">
              <a:off x="2483768" y="1988840"/>
              <a:ext cx="0" cy="288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2117912" y="469596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0</a:t>
              </a:r>
              <a:endParaRPr lang="en-US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027534" y="468623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7m</a:t>
              </a:r>
              <a:endParaRPr lang="en-US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979712" y="1804173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8m</a:t>
              </a:r>
              <a:endParaRPr lang="en-US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560904" y="2275350"/>
            <a:ext cx="2676454" cy="3036456"/>
            <a:chOff x="2405541" y="1910612"/>
            <a:chExt cx="2676454" cy="3036456"/>
          </a:xfrm>
        </p:grpSpPr>
        <p:sp>
          <p:nvSpPr>
            <p:cNvPr id="19" name="椭圆 18"/>
            <p:cNvSpPr/>
            <p:nvPr/>
          </p:nvSpPr>
          <p:spPr>
            <a:xfrm>
              <a:off x="4925542" y="1910612"/>
              <a:ext cx="156453" cy="15645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4925542" y="4790615"/>
              <a:ext cx="156453" cy="15645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2411760" y="1910612"/>
              <a:ext cx="156453" cy="15645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2405541" y="4790613"/>
              <a:ext cx="156453" cy="15645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375489" y="5549609"/>
            <a:ext cx="1127114" cy="369332"/>
            <a:chOff x="1547664" y="5466710"/>
            <a:chExt cx="1127114" cy="369332"/>
          </a:xfrm>
        </p:grpSpPr>
        <p:sp>
          <p:nvSpPr>
            <p:cNvPr id="23" name="椭圆 22"/>
            <p:cNvSpPr/>
            <p:nvPr/>
          </p:nvSpPr>
          <p:spPr>
            <a:xfrm>
              <a:off x="1547664" y="5569956"/>
              <a:ext cx="156453" cy="15645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656871" y="5466710"/>
              <a:ext cx="10179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cs typeface="Times New Roman" panose="02020603050405020304" pitchFamily="18" charset="0"/>
                </a:rPr>
                <a:t>iBeacons</a:t>
              </a:r>
              <a:endParaRPr lang="en-US" dirty="0"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1E4DCED-12D4-BC46-B3F3-E7CBF6EE7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E6EF40-9C6F-0846-9349-22C7A658B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26424F7D-5926-4743-903C-F6058929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17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B2AE43-AE20-3F42-B7E6-8D7F9B2B1DE2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Indoor Positioning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211085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1832377" y="1472952"/>
            <a:ext cx="2992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ea typeface="Hiragino Sans GB W3" panose="020B0300000000000000" pitchFamily="34" charset="-122"/>
                <a:cs typeface="Times New Roman" panose="02020603050405020304" pitchFamily="18" charset="0"/>
                <a:sym typeface="News Gothic MT" charset="0"/>
              </a:rPr>
              <a:t>Fingerprint Method</a:t>
            </a:r>
          </a:p>
        </p:txBody>
      </p:sp>
      <p:graphicFrame>
        <p:nvGraphicFramePr>
          <p:cNvPr id="2" name="图示 1"/>
          <p:cNvGraphicFramePr/>
          <p:nvPr>
            <p:extLst/>
          </p:nvPr>
        </p:nvGraphicFramePr>
        <p:xfrm>
          <a:off x="3048000" y="19289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2" name="直接连接符 11"/>
          <p:cNvCxnSpPr/>
          <p:nvPr/>
        </p:nvCxnSpPr>
        <p:spPr>
          <a:xfrm>
            <a:off x="6096000" y="1780730"/>
            <a:ext cx="0" cy="438457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626126" y="2492896"/>
            <a:ext cx="1851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Preparation Stage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6674126" y="2492896"/>
            <a:ext cx="178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Positioning Stage</a:t>
            </a:r>
            <a:endParaRPr lang="zh-CN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524AAB-387D-E645-A10B-290E8D70D6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5CB7F0-C36B-E443-8468-E0BF205346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51FBAE3-F284-7542-9BE6-61521286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18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02A743-D551-1B40-A422-C856AAA86014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Indoor Positioning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855672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/>
          <p:cNvGrpSpPr/>
          <p:nvPr/>
        </p:nvGrpSpPr>
        <p:grpSpPr>
          <a:xfrm>
            <a:off x="1157969" y="2626573"/>
            <a:ext cx="5228932" cy="2538330"/>
            <a:chOff x="1750734" y="1239885"/>
            <a:chExt cx="5696495" cy="2765303"/>
          </a:xfrm>
        </p:grpSpPr>
        <p:pic>
          <p:nvPicPr>
            <p:cNvPr id="7" name="Picture 2" descr="z10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819" y="1239885"/>
              <a:ext cx="4714875" cy="235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750734" y="3602831"/>
              <a:ext cx="5696495" cy="4023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Six iBeacons were put on the ceiling of ZS1010, </a:t>
              </a:r>
              <a:r>
                <a:rPr lang="en-US" dirty="0" err="1"/>
                <a:t>PolyU</a:t>
              </a:r>
              <a:r>
                <a:rPr lang="en-US" dirty="0"/>
                <a:t> </a:t>
              </a:r>
            </a:p>
          </p:txBody>
        </p:sp>
      </p:grpSp>
      <p:sp>
        <p:nvSpPr>
          <p:cNvPr id="10" name="Rectangle 11"/>
          <p:cNvSpPr/>
          <p:nvPr/>
        </p:nvSpPr>
        <p:spPr>
          <a:xfrm>
            <a:off x="1832377" y="1472952"/>
            <a:ext cx="2992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ea typeface="Hiragino Sans GB W3" panose="020B0300000000000000" pitchFamily="34" charset="-122"/>
                <a:cs typeface="Times New Roman" panose="02020603050405020304" pitchFamily="18" charset="0"/>
                <a:sym typeface="News Gothic MT" charset="0"/>
              </a:rPr>
              <a:t>Fingerprint Method</a:t>
            </a:r>
          </a:p>
        </p:txBody>
      </p:sp>
      <p:pic>
        <p:nvPicPr>
          <p:cNvPr id="13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697" y="1988840"/>
            <a:ext cx="4104448" cy="349563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104399" y="1842011"/>
            <a:ext cx="4591243" cy="3937662"/>
            <a:chOff x="327043" y="1310191"/>
            <a:chExt cx="4591243" cy="3937662"/>
          </a:xfrm>
        </p:grpSpPr>
        <p:cxnSp>
          <p:nvCxnSpPr>
            <p:cNvPr id="82" name="直接箭头连接符 81"/>
            <p:cNvCxnSpPr>
              <a:cxnSpLocks/>
            </p:cNvCxnSpPr>
            <p:nvPr/>
          </p:nvCxnSpPr>
          <p:spPr>
            <a:xfrm>
              <a:off x="697342" y="4927211"/>
              <a:ext cx="4104448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箭头连接符 82"/>
            <p:cNvCxnSpPr/>
            <p:nvPr/>
          </p:nvCxnSpPr>
          <p:spPr>
            <a:xfrm flipV="1">
              <a:off x="698534" y="1431579"/>
              <a:ext cx="0" cy="34956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文本框 10"/>
            <p:cNvSpPr txBox="1"/>
            <p:nvPr/>
          </p:nvSpPr>
          <p:spPr>
            <a:xfrm>
              <a:off x="347110" y="4904111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altLang="zh-CN" sz="1400" dirty="0"/>
                <a:t>0 m</a:t>
              </a:r>
              <a:endParaRPr lang="en-US" sz="1400" dirty="0"/>
            </a:p>
          </p:txBody>
        </p:sp>
        <p:sp>
          <p:nvSpPr>
            <p:cNvPr id="85" name="文本框 13"/>
            <p:cNvSpPr txBox="1"/>
            <p:nvPr/>
          </p:nvSpPr>
          <p:spPr>
            <a:xfrm>
              <a:off x="401683" y="430093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altLang="zh-CN" sz="1400" dirty="0"/>
                <a:t>2</a:t>
              </a:r>
              <a:endParaRPr lang="en-US" sz="1400" dirty="0"/>
            </a:p>
          </p:txBody>
        </p:sp>
        <p:sp>
          <p:nvSpPr>
            <p:cNvPr id="86" name="文本框 14"/>
            <p:cNvSpPr txBox="1"/>
            <p:nvPr/>
          </p:nvSpPr>
          <p:spPr>
            <a:xfrm>
              <a:off x="401683" y="3796465"/>
              <a:ext cx="2840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altLang="zh-CN" sz="1400" dirty="0"/>
                <a:t>4</a:t>
              </a:r>
              <a:endParaRPr lang="en-US" sz="1400" dirty="0"/>
            </a:p>
          </p:txBody>
        </p:sp>
        <p:sp>
          <p:nvSpPr>
            <p:cNvPr id="87" name="文本框 13"/>
            <p:cNvSpPr txBox="1"/>
            <p:nvPr/>
          </p:nvSpPr>
          <p:spPr>
            <a:xfrm>
              <a:off x="401683" y="3291991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altLang="zh-CN" sz="1400" dirty="0"/>
                <a:t>6</a:t>
              </a:r>
              <a:endParaRPr lang="en-US" sz="1400" dirty="0"/>
            </a:p>
          </p:txBody>
        </p:sp>
        <p:sp>
          <p:nvSpPr>
            <p:cNvPr id="88" name="文本框 13"/>
            <p:cNvSpPr txBox="1"/>
            <p:nvPr/>
          </p:nvSpPr>
          <p:spPr>
            <a:xfrm>
              <a:off x="401683" y="279012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altLang="zh-CN" sz="1400" dirty="0"/>
                <a:t>8</a:t>
              </a:r>
              <a:endParaRPr lang="en-US" sz="1400" dirty="0"/>
            </a:p>
          </p:txBody>
        </p:sp>
        <p:sp>
          <p:nvSpPr>
            <p:cNvPr id="89" name="文本框 13"/>
            <p:cNvSpPr txBox="1"/>
            <p:nvPr/>
          </p:nvSpPr>
          <p:spPr>
            <a:xfrm>
              <a:off x="327043" y="2285646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altLang="zh-CN" sz="1400" dirty="0"/>
                <a:t>10</a:t>
              </a:r>
              <a:endParaRPr lang="en-US" sz="1400" dirty="0"/>
            </a:p>
          </p:txBody>
        </p:sp>
        <p:sp>
          <p:nvSpPr>
            <p:cNvPr id="90" name="文本框 13"/>
            <p:cNvSpPr txBox="1"/>
            <p:nvPr/>
          </p:nvSpPr>
          <p:spPr>
            <a:xfrm>
              <a:off x="327685" y="1782474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altLang="zh-CN" sz="1400" dirty="0"/>
                <a:t>12</a:t>
              </a:r>
              <a:endParaRPr lang="en-US" sz="1400" dirty="0"/>
            </a:p>
          </p:txBody>
        </p:sp>
        <p:sp>
          <p:nvSpPr>
            <p:cNvPr id="91" name="文本框 13"/>
            <p:cNvSpPr txBox="1"/>
            <p:nvPr/>
          </p:nvSpPr>
          <p:spPr>
            <a:xfrm>
              <a:off x="327685" y="131019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altLang="zh-CN" sz="1400" dirty="0"/>
                <a:t>14</a:t>
              </a:r>
              <a:endParaRPr lang="en-US" sz="1400" dirty="0"/>
            </a:p>
          </p:txBody>
        </p:sp>
        <p:sp>
          <p:nvSpPr>
            <p:cNvPr id="92" name="文本框 13"/>
            <p:cNvSpPr txBox="1"/>
            <p:nvPr/>
          </p:nvSpPr>
          <p:spPr>
            <a:xfrm>
              <a:off x="1094371" y="493797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altLang="zh-CN" sz="1400" dirty="0"/>
                <a:t>2</a:t>
              </a:r>
              <a:endParaRPr lang="en-US" sz="1400" dirty="0"/>
            </a:p>
          </p:txBody>
        </p:sp>
        <p:sp>
          <p:nvSpPr>
            <p:cNvPr id="93" name="文本框 13"/>
            <p:cNvSpPr txBox="1"/>
            <p:nvPr/>
          </p:nvSpPr>
          <p:spPr>
            <a:xfrm>
              <a:off x="1584562" y="493607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altLang="zh-CN" sz="1400" dirty="0"/>
                <a:t>4</a:t>
              </a:r>
              <a:endParaRPr lang="en-US" sz="1400" dirty="0"/>
            </a:p>
          </p:txBody>
        </p:sp>
        <p:sp>
          <p:nvSpPr>
            <p:cNvPr id="94" name="文本框 13"/>
            <p:cNvSpPr txBox="1"/>
            <p:nvPr/>
          </p:nvSpPr>
          <p:spPr>
            <a:xfrm>
              <a:off x="2099248" y="493777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altLang="zh-CN" sz="1400" dirty="0"/>
                <a:t>6</a:t>
              </a:r>
              <a:endParaRPr lang="en-US" sz="1400" dirty="0"/>
            </a:p>
          </p:txBody>
        </p:sp>
        <p:sp>
          <p:nvSpPr>
            <p:cNvPr id="95" name="文本框 13"/>
            <p:cNvSpPr txBox="1"/>
            <p:nvPr/>
          </p:nvSpPr>
          <p:spPr>
            <a:xfrm>
              <a:off x="2613935" y="493797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altLang="zh-CN" sz="1400" dirty="0"/>
                <a:t>8</a:t>
              </a:r>
              <a:endParaRPr lang="en-US" sz="1400" dirty="0"/>
            </a:p>
          </p:txBody>
        </p:sp>
        <p:sp>
          <p:nvSpPr>
            <p:cNvPr id="96" name="文本框 13"/>
            <p:cNvSpPr txBox="1"/>
            <p:nvPr/>
          </p:nvSpPr>
          <p:spPr>
            <a:xfrm>
              <a:off x="3074079" y="4937459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sz="1400" dirty="0"/>
                <a:t>10</a:t>
              </a:r>
            </a:p>
          </p:txBody>
        </p:sp>
        <p:sp>
          <p:nvSpPr>
            <p:cNvPr id="97" name="文本框 13"/>
            <p:cNvSpPr txBox="1"/>
            <p:nvPr/>
          </p:nvSpPr>
          <p:spPr>
            <a:xfrm>
              <a:off x="3572263" y="4940076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sz="1400" dirty="0"/>
                <a:t>12</a:t>
              </a:r>
            </a:p>
          </p:txBody>
        </p:sp>
        <p:sp>
          <p:nvSpPr>
            <p:cNvPr id="98" name="文本框 13"/>
            <p:cNvSpPr txBox="1"/>
            <p:nvPr/>
          </p:nvSpPr>
          <p:spPr>
            <a:xfrm>
              <a:off x="4070447" y="4936805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sz="1400" dirty="0"/>
                <a:t>14</a:t>
              </a:r>
            </a:p>
          </p:txBody>
        </p:sp>
        <p:sp>
          <p:nvSpPr>
            <p:cNvPr id="99" name="文本框 13"/>
            <p:cNvSpPr txBox="1"/>
            <p:nvPr/>
          </p:nvSpPr>
          <p:spPr>
            <a:xfrm>
              <a:off x="4534848" y="4936074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sz="1400" dirty="0"/>
                <a:t>16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651484" y="2152120"/>
            <a:ext cx="3739916" cy="2669331"/>
            <a:chOff x="572323" y="1754217"/>
            <a:chExt cx="3739916" cy="2669331"/>
          </a:xfrm>
        </p:grpSpPr>
        <p:grpSp>
          <p:nvGrpSpPr>
            <p:cNvPr id="22" name="组合 21"/>
            <p:cNvGrpSpPr/>
            <p:nvPr/>
          </p:nvGrpSpPr>
          <p:grpSpPr>
            <a:xfrm>
              <a:off x="572323" y="4260339"/>
              <a:ext cx="3739916" cy="163209"/>
              <a:chOff x="572323" y="4260339"/>
              <a:chExt cx="3739916" cy="163209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4163115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648816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3135612" y="427442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2631538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2116335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1595186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1089947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572323" y="4260339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572323" y="3754445"/>
              <a:ext cx="3739916" cy="163209"/>
              <a:chOff x="572323" y="4260339"/>
              <a:chExt cx="3739916" cy="163209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4163115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3648816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3135612" y="427442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2631538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2116335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1595186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1089947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572323" y="4260339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572323" y="3252801"/>
              <a:ext cx="3739916" cy="163209"/>
              <a:chOff x="572323" y="4260339"/>
              <a:chExt cx="3739916" cy="163209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4163115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3648816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3135612" y="427442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2631538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2116335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1595186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089947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572323" y="4260339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572323" y="2750889"/>
              <a:ext cx="3739916" cy="163209"/>
              <a:chOff x="572323" y="4260339"/>
              <a:chExt cx="3739916" cy="163209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4163115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3648816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3135612" y="427442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2631538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2116335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1595186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089947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572323" y="4260339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572323" y="2253106"/>
              <a:ext cx="3739916" cy="163209"/>
              <a:chOff x="572323" y="4260339"/>
              <a:chExt cx="3739916" cy="163209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4163115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648816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135612" y="427442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2631538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2116335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595186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089947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572323" y="4260339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572323" y="1754217"/>
              <a:ext cx="3739916" cy="163209"/>
              <a:chOff x="572323" y="4260339"/>
              <a:chExt cx="3739916" cy="163209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4163115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3648816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135612" y="427442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631538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2116335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595186" y="4269530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1089947" y="4262904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572323" y="4260339"/>
                <a:ext cx="149124" cy="1491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7252092" y="5830169"/>
            <a:ext cx="3346307" cy="343889"/>
            <a:chOff x="5357659" y="5165347"/>
            <a:chExt cx="3346307" cy="343889"/>
          </a:xfrm>
        </p:grpSpPr>
        <p:sp>
          <p:nvSpPr>
            <p:cNvPr id="18" name="椭圆 17"/>
            <p:cNvSpPr/>
            <p:nvPr/>
          </p:nvSpPr>
          <p:spPr>
            <a:xfrm>
              <a:off x="6386140" y="5268894"/>
              <a:ext cx="149124" cy="14912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文本框 96"/>
            <p:cNvSpPr txBox="1"/>
            <p:nvPr/>
          </p:nvSpPr>
          <p:spPr>
            <a:xfrm>
              <a:off x="6512404" y="5165347"/>
              <a:ext cx="21915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sz="1600" dirty="0">
                  <a:latin typeface="+mn-lt"/>
                  <a:cs typeface="Times New Roman" panose="02020603050405020304" pitchFamily="18" charset="0"/>
                </a:rPr>
                <a:t>Data Collecting Location</a:t>
              </a:r>
            </a:p>
          </p:txBody>
        </p:sp>
        <p:sp>
          <p:nvSpPr>
            <p:cNvPr id="20" name="椭圆 19"/>
            <p:cNvSpPr/>
            <p:nvPr/>
          </p:nvSpPr>
          <p:spPr>
            <a:xfrm>
              <a:off x="5357659" y="5257230"/>
              <a:ext cx="156453" cy="15645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1" name="文本框 98"/>
            <p:cNvSpPr txBox="1"/>
            <p:nvPr/>
          </p:nvSpPr>
          <p:spPr>
            <a:xfrm>
              <a:off x="5490352" y="5170682"/>
              <a:ext cx="9251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r>
                <a:rPr lang="en-US" altLang="zh-CN" sz="1600" dirty="0" err="1">
                  <a:latin typeface="+mn-lt"/>
                  <a:cs typeface="Times New Roman" panose="02020603050405020304" pitchFamily="18" charset="0"/>
                </a:rPr>
                <a:t>iBeacons</a:t>
              </a:r>
              <a:endParaRPr lang="en-US" sz="1600" dirty="0">
                <a:latin typeface="+mn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776504" y="2530758"/>
            <a:ext cx="3104263" cy="2394536"/>
            <a:chOff x="697342" y="2132856"/>
            <a:chExt cx="3104263" cy="2394536"/>
          </a:xfrm>
        </p:grpSpPr>
        <p:sp>
          <p:nvSpPr>
            <p:cNvPr id="76" name="椭圆 75"/>
            <p:cNvSpPr/>
            <p:nvPr/>
          </p:nvSpPr>
          <p:spPr>
            <a:xfrm>
              <a:off x="3645152" y="4008299"/>
              <a:ext cx="156453" cy="15645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77" name="椭圆 76"/>
            <p:cNvSpPr/>
            <p:nvPr/>
          </p:nvSpPr>
          <p:spPr>
            <a:xfrm>
              <a:off x="697342" y="4008299"/>
              <a:ext cx="156453" cy="15645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78" name="椭圆 77"/>
            <p:cNvSpPr/>
            <p:nvPr/>
          </p:nvSpPr>
          <p:spPr>
            <a:xfrm>
              <a:off x="2223431" y="4370939"/>
              <a:ext cx="156453" cy="15645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79" name="椭圆 78"/>
            <p:cNvSpPr/>
            <p:nvPr/>
          </p:nvSpPr>
          <p:spPr>
            <a:xfrm>
              <a:off x="2240085" y="2132856"/>
              <a:ext cx="156453" cy="15645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80" name="椭圆 79"/>
            <p:cNvSpPr/>
            <p:nvPr/>
          </p:nvSpPr>
          <p:spPr>
            <a:xfrm>
              <a:off x="699857" y="2629874"/>
              <a:ext cx="156453" cy="15645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81" name="椭圆 80"/>
            <p:cNvSpPr/>
            <p:nvPr/>
          </p:nvSpPr>
          <p:spPr>
            <a:xfrm>
              <a:off x="3645152" y="2624475"/>
              <a:ext cx="156453" cy="15645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5CAD5ED8-82E6-164B-A138-4F569C9E5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0E02A9C-CD65-F64B-A092-AA8921E73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102" name="Slide Number Placeholder 2">
            <a:extLst>
              <a:ext uri="{FF2B5EF4-FFF2-40B4-BE49-F238E27FC236}">
                <a16:creationId xmlns:a16="http://schemas.microsoft.com/office/drawing/2014/main" id="{43B78CC9-F3B0-9B47-A66B-C95095EC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19</a:t>
            </a:fld>
            <a:endParaRPr lang="en-US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D5D2DB5-90EB-C24E-A5F9-02F4BB654ED9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Indoor Positioning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741728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6387871" y="1891691"/>
            <a:ext cx="3820842" cy="1544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204582" y="1891691"/>
            <a:ext cx="3953806" cy="1544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Team structure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38561" y="2106939"/>
            <a:ext cx="25374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Dr. Charles WONG (LSGI)</a:t>
            </a:r>
          </a:p>
          <a:p>
            <a:r>
              <a:rPr lang="en-US" dirty="0"/>
              <a:t>Project Leader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744995" y="2104651"/>
            <a:ext cx="2297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Mr. Roy KAM (EDC)</a:t>
            </a:r>
          </a:p>
          <a:p>
            <a:r>
              <a:rPr lang="en-US"/>
              <a:t>Educational Developer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9823144" y="3689785"/>
            <a:ext cx="1782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effectLst/>
                <a:ea typeface="新細明體" charset="-120"/>
              </a:rPr>
              <a:t>Ms. Zoe KWAN</a:t>
            </a:r>
          </a:p>
          <a:p>
            <a:r>
              <a:rPr lang="en-GB" dirty="0">
                <a:ea typeface="新細明體" charset="-120"/>
              </a:rPr>
              <a:t>Project Associate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9770293" y="4930075"/>
            <a:ext cx="1932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effectLst/>
                <a:ea typeface="新細明體" charset="-120"/>
              </a:rPr>
              <a:t>Mr. Kelvin LU</a:t>
            </a:r>
            <a:endParaRPr lang="en-GB" b="1" dirty="0">
              <a:solidFill>
                <a:schemeClr val="accent1"/>
              </a:solidFill>
            </a:endParaRPr>
          </a:p>
          <a:p>
            <a:r>
              <a:rPr lang="en-GB" dirty="0">
                <a:ea typeface="新細明體" charset="-120"/>
              </a:rPr>
              <a:t>Technical Assistant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5752588" y="3693123"/>
            <a:ext cx="18169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effectLst/>
                <a:ea typeface="新細明體" charset="-120"/>
              </a:rPr>
              <a:t>Ms. Ariel MAK</a:t>
            </a:r>
            <a:endParaRPr lang="en-GB" b="1" dirty="0">
              <a:solidFill>
                <a:schemeClr val="accent1"/>
              </a:solidFill>
            </a:endParaRPr>
          </a:p>
          <a:p>
            <a:r>
              <a:rPr lang="en-GB" dirty="0"/>
              <a:t>Project Associate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590572" y="3696519"/>
            <a:ext cx="2046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accent1"/>
                </a:solidFill>
                <a:effectLst/>
                <a:ea typeface="新細明體" charset="-120"/>
              </a:rPr>
              <a:t>Dr.</a:t>
            </a:r>
            <a:r>
              <a:rPr lang="en-GB" b="1" dirty="0">
                <a:solidFill>
                  <a:schemeClr val="accent1"/>
                </a:solidFill>
                <a:effectLst/>
                <a:ea typeface="新細明體" charset="-120"/>
              </a:rPr>
              <a:t> Kimberly SHEEN</a:t>
            </a:r>
          </a:p>
          <a:p>
            <a:r>
              <a:rPr lang="en-GB" dirty="0">
                <a:ea typeface="新細明體" charset="-120"/>
              </a:rPr>
              <a:t>Project Manager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754655" y="4930075"/>
            <a:ext cx="21428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effectLst/>
                <a:ea typeface="新細明體" charset="-120"/>
              </a:rPr>
              <a:t>Mr. </a:t>
            </a:r>
            <a:r>
              <a:rPr lang="en-GB" b="1" dirty="0" err="1">
                <a:solidFill>
                  <a:schemeClr val="accent1"/>
                </a:solidFill>
                <a:effectLst/>
                <a:ea typeface="新細明體" charset="-120"/>
              </a:rPr>
              <a:t>Guanjing</a:t>
            </a:r>
            <a:r>
              <a:rPr lang="en-GB" b="1" dirty="0">
                <a:solidFill>
                  <a:schemeClr val="accent1"/>
                </a:solidFill>
                <a:effectLst/>
                <a:ea typeface="新細明體" charset="-120"/>
              </a:rPr>
              <a:t> XIONG</a:t>
            </a:r>
          </a:p>
          <a:p>
            <a:r>
              <a:rPr lang="en-GB" dirty="0">
                <a:ea typeface="新細明體" charset="-120"/>
              </a:rPr>
              <a:t>Technical Assistant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1590572" y="4930075"/>
            <a:ext cx="1775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effectLst/>
                <a:ea typeface="新細明體" charset="-120"/>
              </a:rPr>
              <a:t>Ms. Joyce HO</a:t>
            </a:r>
          </a:p>
          <a:p>
            <a:r>
              <a:rPr lang="en-GB" dirty="0">
                <a:ea typeface="新細明體" charset="-120"/>
              </a:rPr>
              <a:t>Project Assistant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065" y="2135851"/>
            <a:ext cx="1083406" cy="1083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3824" y="2139257"/>
            <a:ext cx="1080000" cy="1080000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28"/>
          <a:stretch/>
        </p:blipFill>
        <p:spPr>
          <a:xfrm>
            <a:off x="525687" y="3696519"/>
            <a:ext cx="1064885" cy="1080000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7961" y="4930075"/>
            <a:ext cx="1082332" cy="1083406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046" y="3696519"/>
            <a:ext cx="1075779" cy="108000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9040" y="4930075"/>
            <a:ext cx="1085785" cy="1080000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687" y="5037659"/>
            <a:ext cx="1079042" cy="1080000"/>
          </a:xfrm>
          <a:prstGeom prst="ellipse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0293" y="3680175"/>
            <a:ext cx="1080000" cy="1080000"/>
          </a:xfrm>
          <a:prstGeom prst="ellipse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1680-A667-4C46-977A-F65A7B57A854}" type="slidenum">
              <a:rPr lang="en-US" smtClean="0"/>
              <a:t>2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A25B747-B2B1-4201-BF1B-35FE764F63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85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6" y="2258334"/>
            <a:ext cx="5591570" cy="314525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15" y="1454408"/>
            <a:ext cx="4885350" cy="364893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34" y="1454408"/>
            <a:ext cx="2409875" cy="4284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52458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Pilot work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470951-2DCC-44EC-800F-24ED4E66D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A0CB509-EA1A-8B4B-97A8-206A74425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708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1832377" y="1472952"/>
            <a:ext cx="2992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76C0F"/>
                </a:solidFill>
                <a:ea typeface="Hiragino Sans GB W3" panose="020B0300000000000000" pitchFamily="34" charset="-122"/>
                <a:cs typeface="Times New Roman" panose="02020603050405020304" pitchFamily="18" charset="0"/>
                <a:sym typeface="News Gothic MT" charset="0"/>
              </a:rPr>
              <a:t>Indoor Positioning Test Cases</a:t>
            </a:r>
          </a:p>
        </p:txBody>
      </p:sp>
      <p:grpSp>
        <p:nvGrpSpPr>
          <p:cNvPr id="692" name="组合 315"/>
          <p:cNvGrpSpPr/>
          <p:nvPr/>
        </p:nvGrpSpPr>
        <p:grpSpPr>
          <a:xfrm>
            <a:off x="4726761" y="2169847"/>
            <a:ext cx="161213" cy="481449"/>
            <a:chOff x="2008778" y="2574004"/>
            <a:chExt cx="380273" cy="113565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93" name="圆角矩形 316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9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69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95" name="圆角矩形 318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6" name="圆角矩形 319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7" name="圆角矩形 320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8" name="圆角矩形 321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02" name="组合 250"/>
          <p:cNvGrpSpPr/>
          <p:nvPr/>
        </p:nvGrpSpPr>
        <p:grpSpPr>
          <a:xfrm>
            <a:off x="3375492" y="2477361"/>
            <a:ext cx="216314" cy="646002"/>
            <a:chOff x="2008778" y="2574004"/>
            <a:chExt cx="380273" cy="113565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703" name="圆角矩形 25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0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70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05" name="圆角矩形 25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6" name="圆角矩形 25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7" name="圆角矩形 25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8" name="圆角矩形 25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12" name="组合 240"/>
          <p:cNvGrpSpPr/>
          <p:nvPr/>
        </p:nvGrpSpPr>
        <p:grpSpPr>
          <a:xfrm>
            <a:off x="4989617" y="2501449"/>
            <a:ext cx="181659" cy="542507"/>
            <a:chOff x="2008778" y="2574004"/>
            <a:chExt cx="380273" cy="113565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713" name="圆角矩形 24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1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71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15" name="圆角矩形 24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6" name="圆角矩形 24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7" name="圆角矩形 24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8" name="圆角矩形 24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22" name="组合 210"/>
          <p:cNvGrpSpPr/>
          <p:nvPr/>
        </p:nvGrpSpPr>
        <p:grpSpPr>
          <a:xfrm>
            <a:off x="4782080" y="2623158"/>
            <a:ext cx="215637" cy="643981"/>
            <a:chOff x="2008778" y="2574004"/>
            <a:chExt cx="380273" cy="1135650"/>
          </a:xfrm>
          <a:solidFill>
            <a:srgbClr val="FFC000"/>
          </a:solidFill>
        </p:grpSpPr>
        <p:sp>
          <p:nvSpPr>
            <p:cNvPr id="723" name="圆角矩形 21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2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72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25" name="圆角矩形 21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6" name="圆角矩形 21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7" name="圆角矩形 21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8" name="圆角矩形 21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32" name="组合 200"/>
          <p:cNvGrpSpPr/>
          <p:nvPr/>
        </p:nvGrpSpPr>
        <p:grpSpPr>
          <a:xfrm>
            <a:off x="5324650" y="2744763"/>
            <a:ext cx="219197" cy="654610"/>
            <a:chOff x="2008778" y="2574004"/>
            <a:chExt cx="380273" cy="1135650"/>
          </a:xfrm>
          <a:solidFill>
            <a:srgbClr val="FFC000"/>
          </a:solidFill>
        </p:grpSpPr>
        <p:sp>
          <p:nvSpPr>
            <p:cNvPr id="733" name="圆角矩形 20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3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73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35" name="圆角矩形 20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6" name="圆角矩形 20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7" name="圆角矩形 20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8" name="圆角矩形 20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42" name="组合 190"/>
          <p:cNvGrpSpPr/>
          <p:nvPr/>
        </p:nvGrpSpPr>
        <p:grpSpPr>
          <a:xfrm>
            <a:off x="2384986" y="2829562"/>
            <a:ext cx="241572" cy="721433"/>
            <a:chOff x="2008778" y="2574004"/>
            <a:chExt cx="380273" cy="1135650"/>
          </a:xfrm>
          <a:solidFill>
            <a:srgbClr val="FFC000"/>
          </a:solidFill>
        </p:grpSpPr>
        <p:sp>
          <p:nvSpPr>
            <p:cNvPr id="743" name="圆角矩形 19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4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74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45" name="圆角矩形 19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6" name="圆角矩形 19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7" name="圆角矩形 19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8" name="圆角矩形 19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52" name="组合 180"/>
          <p:cNvGrpSpPr/>
          <p:nvPr/>
        </p:nvGrpSpPr>
        <p:grpSpPr>
          <a:xfrm>
            <a:off x="2574570" y="3311739"/>
            <a:ext cx="307530" cy="918412"/>
            <a:chOff x="2008778" y="2574004"/>
            <a:chExt cx="380273" cy="1135650"/>
          </a:xfrm>
          <a:solidFill>
            <a:srgbClr val="FFC000"/>
          </a:solidFill>
        </p:grpSpPr>
        <p:sp>
          <p:nvSpPr>
            <p:cNvPr id="753" name="圆角矩形 18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5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75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55" name="圆角矩形 18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6" name="圆角矩形 18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7" name="圆角矩形 18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8" name="圆角矩形 18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62" name="组合 120"/>
          <p:cNvGrpSpPr/>
          <p:nvPr/>
        </p:nvGrpSpPr>
        <p:grpSpPr>
          <a:xfrm>
            <a:off x="4173683" y="2774155"/>
            <a:ext cx="241572" cy="721433"/>
            <a:chOff x="2008778" y="2574004"/>
            <a:chExt cx="380273" cy="1135650"/>
          </a:xfrm>
          <a:solidFill>
            <a:srgbClr val="FFC000"/>
          </a:solidFill>
        </p:grpSpPr>
        <p:sp>
          <p:nvSpPr>
            <p:cNvPr id="763" name="圆角矩形 12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6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76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65" name="圆角矩形 12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6" name="圆角矩形 12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7" name="圆角矩形 12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8" name="圆角矩形 12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72" name="组合 130"/>
          <p:cNvGrpSpPr/>
          <p:nvPr/>
        </p:nvGrpSpPr>
        <p:grpSpPr>
          <a:xfrm>
            <a:off x="2779447" y="2728725"/>
            <a:ext cx="241572" cy="721433"/>
            <a:chOff x="2008778" y="2574004"/>
            <a:chExt cx="380273" cy="1135650"/>
          </a:xfrm>
          <a:solidFill>
            <a:srgbClr val="FFC000"/>
          </a:solidFill>
        </p:grpSpPr>
        <p:sp>
          <p:nvSpPr>
            <p:cNvPr id="773" name="圆角矩形 13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77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75" name="圆角矩形 13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6" name="圆角矩形 13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7" name="圆角矩形 13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8" name="圆角矩形 13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82" name="组合 140"/>
          <p:cNvGrpSpPr/>
          <p:nvPr/>
        </p:nvGrpSpPr>
        <p:grpSpPr>
          <a:xfrm>
            <a:off x="4972721" y="3029709"/>
            <a:ext cx="241572" cy="721433"/>
            <a:chOff x="2008778" y="2574004"/>
            <a:chExt cx="380273" cy="1135650"/>
          </a:xfrm>
          <a:solidFill>
            <a:srgbClr val="FFC000"/>
          </a:solidFill>
        </p:grpSpPr>
        <p:sp>
          <p:nvSpPr>
            <p:cNvPr id="783" name="圆角矩形 14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78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85" name="圆角矩形 14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6" name="圆角矩形 14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7" name="圆角矩形 14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8" name="圆角矩形 14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92" name="组合 150"/>
          <p:cNvGrpSpPr/>
          <p:nvPr/>
        </p:nvGrpSpPr>
        <p:grpSpPr>
          <a:xfrm>
            <a:off x="3035782" y="2421848"/>
            <a:ext cx="222078" cy="663215"/>
            <a:chOff x="2008778" y="2574004"/>
            <a:chExt cx="380273" cy="1135650"/>
          </a:xfrm>
          <a:solidFill>
            <a:srgbClr val="FFC000"/>
          </a:solidFill>
        </p:grpSpPr>
        <p:sp>
          <p:nvSpPr>
            <p:cNvPr id="793" name="圆角矩形 15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9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79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95" name="圆角矩形 15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6" name="圆角矩形 15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7" name="圆角矩形 15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8" name="圆角矩形 15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02" name="组合 160"/>
          <p:cNvGrpSpPr/>
          <p:nvPr/>
        </p:nvGrpSpPr>
        <p:grpSpPr>
          <a:xfrm>
            <a:off x="3485150" y="2778217"/>
            <a:ext cx="273967" cy="818178"/>
            <a:chOff x="2008778" y="2574004"/>
            <a:chExt cx="380273" cy="1135650"/>
          </a:xfrm>
          <a:solidFill>
            <a:srgbClr val="FFC000"/>
          </a:solidFill>
        </p:grpSpPr>
        <p:sp>
          <p:nvSpPr>
            <p:cNvPr id="803" name="圆角矩形 16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0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80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05" name="圆角矩形 16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6" name="圆角矩形 16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7" name="圆角矩形 16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8" name="圆角矩形 16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2" name="组合 170"/>
          <p:cNvGrpSpPr/>
          <p:nvPr/>
        </p:nvGrpSpPr>
        <p:grpSpPr>
          <a:xfrm>
            <a:off x="3877114" y="3063162"/>
            <a:ext cx="307530" cy="918412"/>
            <a:chOff x="2008778" y="2574004"/>
            <a:chExt cx="380273" cy="1135650"/>
          </a:xfrm>
          <a:solidFill>
            <a:srgbClr val="FFC000"/>
          </a:solidFill>
        </p:grpSpPr>
        <p:sp>
          <p:nvSpPr>
            <p:cNvPr id="813" name="圆角矩形 17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1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81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15" name="圆角矩形 17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6" name="圆角矩形 17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7" name="圆角矩形 17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8" name="圆角矩形 17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22" name="组合 90"/>
          <p:cNvGrpSpPr/>
          <p:nvPr/>
        </p:nvGrpSpPr>
        <p:grpSpPr>
          <a:xfrm>
            <a:off x="4542052" y="2921029"/>
            <a:ext cx="305743" cy="913071"/>
            <a:chOff x="2008778" y="2574004"/>
            <a:chExt cx="380273" cy="1135650"/>
          </a:xfrm>
          <a:solidFill>
            <a:srgbClr val="EF9F00"/>
          </a:solidFill>
        </p:grpSpPr>
        <p:sp>
          <p:nvSpPr>
            <p:cNvPr id="823" name="圆角矩形 9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82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25" name="圆角矩形 9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6" name="圆角矩形 9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7" name="圆角矩形 9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8" name="圆角矩形 9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32" name="组合 80"/>
          <p:cNvGrpSpPr/>
          <p:nvPr/>
        </p:nvGrpSpPr>
        <p:grpSpPr>
          <a:xfrm>
            <a:off x="2231755" y="3522740"/>
            <a:ext cx="305743" cy="913071"/>
            <a:chOff x="2008778" y="2574004"/>
            <a:chExt cx="380273" cy="1135650"/>
          </a:xfrm>
          <a:solidFill>
            <a:srgbClr val="EF9F00"/>
          </a:solidFill>
        </p:grpSpPr>
        <p:sp>
          <p:nvSpPr>
            <p:cNvPr id="833" name="圆角矩形 8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3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83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35" name="圆角矩形 8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6" name="圆角矩形 8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7" name="圆角矩形 8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8" name="圆角矩形 8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42" name="组合 110"/>
          <p:cNvGrpSpPr/>
          <p:nvPr/>
        </p:nvGrpSpPr>
        <p:grpSpPr>
          <a:xfrm>
            <a:off x="3147545" y="3010687"/>
            <a:ext cx="305743" cy="913071"/>
            <a:chOff x="2008778" y="2574004"/>
            <a:chExt cx="380273" cy="1135650"/>
          </a:xfrm>
          <a:solidFill>
            <a:srgbClr val="EF9F00"/>
          </a:solidFill>
        </p:grpSpPr>
        <p:sp>
          <p:nvSpPr>
            <p:cNvPr id="843" name="圆角矩形 11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4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84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45" name="圆角矩形 11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6" name="圆角矩形 11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7" name="圆角矩形 11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8" name="圆角矩形 11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52" name="组合 40"/>
          <p:cNvGrpSpPr/>
          <p:nvPr/>
        </p:nvGrpSpPr>
        <p:grpSpPr>
          <a:xfrm>
            <a:off x="3540647" y="3514917"/>
            <a:ext cx="356499" cy="1064651"/>
            <a:chOff x="2008778" y="2574004"/>
            <a:chExt cx="380273" cy="1135650"/>
          </a:xfrm>
          <a:solidFill>
            <a:srgbClr val="EF9F00"/>
          </a:solidFill>
        </p:grpSpPr>
        <p:sp>
          <p:nvSpPr>
            <p:cNvPr id="853" name="圆角矩形 4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5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85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55" name="圆角矩形 4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6" name="圆角矩形 4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7" name="圆角矩形 4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8" name="圆角矩形 4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62" name="组合 50"/>
          <p:cNvGrpSpPr/>
          <p:nvPr/>
        </p:nvGrpSpPr>
        <p:grpSpPr>
          <a:xfrm>
            <a:off x="4208683" y="3670145"/>
            <a:ext cx="356499" cy="1064651"/>
            <a:chOff x="2008778" y="2574004"/>
            <a:chExt cx="380273" cy="1135650"/>
          </a:xfrm>
          <a:solidFill>
            <a:srgbClr val="EF9F00"/>
          </a:solidFill>
        </p:grpSpPr>
        <p:sp>
          <p:nvSpPr>
            <p:cNvPr id="863" name="圆角矩形 5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6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86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65" name="圆角矩形 5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6" name="圆角矩形 5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7" name="圆角矩形 5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8" name="圆角矩形 5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72" name="组合 60"/>
          <p:cNvGrpSpPr/>
          <p:nvPr/>
        </p:nvGrpSpPr>
        <p:grpSpPr>
          <a:xfrm>
            <a:off x="5042138" y="3673078"/>
            <a:ext cx="339370" cy="1013499"/>
            <a:chOff x="2008778" y="2574004"/>
            <a:chExt cx="380273" cy="1135650"/>
          </a:xfrm>
          <a:solidFill>
            <a:srgbClr val="EF9F00"/>
          </a:solidFill>
        </p:grpSpPr>
        <p:sp>
          <p:nvSpPr>
            <p:cNvPr id="873" name="圆角矩形 6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7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87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75" name="圆角矩形 6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6" name="圆角矩形 6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7" name="圆角矩形 6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8" name="圆角矩形 6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82" name="组合 70"/>
          <p:cNvGrpSpPr/>
          <p:nvPr/>
        </p:nvGrpSpPr>
        <p:grpSpPr>
          <a:xfrm>
            <a:off x="2814986" y="3585639"/>
            <a:ext cx="356666" cy="1065152"/>
            <a:chOff x="2008778" y="2574004"/>
            <a:chExt cx="380273" cy="1135650"/>
          </a:xfrm>
          <a:solidFill>
            <a:srgbClr val="EF9F00"/>
          </a:solidFill>
        </p:grpSpPr>
        <p:sp>
          <p:nvSpPr>
            <p:cNvPr id="883" name="圆角矩形 7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8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88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85" name="圆角矩形 7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6" name="圆角矩形 7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7" name="圆角矩形 7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8" name="圆角矩形 7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92" name="组合 19"/>
          <p:cNvGrpSpPr/>
          <p:nvPr/>
        </p:nvGrpSpPr>
        <p:grpSpPr>
          <a:xfrm>
            <a:off x="3773545" y="4148138"/>
            <a:ext cx="487391" cy="1455548"/>
            <a:chOff x="2008778" y="2574004"/>
            <a:chExt cx="380273" cy="1135650"/>
          </a:xfrm>
          <a:solidFill>
            <a:srgbClr val="EF9F00"/>
          </a:solidFill>
        </p:grpSpPr>
        <p:sp>
          <p:nvSpPr>
            <p:cNvPr id="893" name="圆角矩形 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9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89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95" name="圆角矩形 12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6" name="圆角矩形 1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7" name="圆角矩形 17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8" name="圆角矩形 18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02" name="组合 30"/>
          <p:cNvGrpSpPr/>
          <p:nvPr/>
        </p:nvGrpSpPr>
        <p:grpSpPr>
          <a:xfrm>
            <a:off x="3190964" y="3999192"/>
            <a:ext cx="392736" cy="1172869"/>
            <a:chOff x="2008778" y="2574004"/>
            <a:chExt cx="380273" cy="1135650"/>
          </a:xfrm>
          <a:solidFill>
            <a:srgbClr val="EF9F00"/>
          </a:solidFill>
        </p:grpSpPr>
        <p:sp>
          <p:nvSpPr>
            <p:cNvPr id="903" name="圆角矩形 3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0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90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5" name="圆角矩形 3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6" name="圆角矩形 3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7" name="圆角矩形 3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8" name="圆角矩形 3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12" name="组合 20"/>
          <p:cNvGrpSpPr/>
          <p:nvPr/>
        </p:nvGrpSpPr>
        <p:grpSpPr>
          <a:xfrm>
            <a:off x="4571804" y="4048282"/>
            <a:ext cx="392736" cy="1172869"/>
            <a:chOff x="2008778" y="2574004"/>
            <a:chExt cx="380273" cy="1135650"/>
          </a:xfrm>
          <a:solidFill>
            <a:srgbClr val="EF9F00"/>
          </a:solidFill>
        </p:grpSpPr>
        <p:sp>
          <p:nvSpPr>
            <p:cNvPr id="913" name="圆角矩形 2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1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91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15" name="圆角矩形 2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6" name="圆角矩形 2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7" name="圆角矩形 2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8" name="圆角矩形 2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22" name="组合 220"/>
          <p:cNvGrpSpPr/>
          <p:nvPr/>
        </p:nvGrpSpPr>
        <p:grpSpPr>
          <a:xfrm>
            <a:off x="3831149" y="2398281"/>
            <a:ext cx="216314" cy="646002"/>
            <a:chOff x="2008778" y="2574004"/>
            <a:chExt cx="380273" cy="113565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23" name="圆角矩形 22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2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92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25" name="圆角矩形 22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6" name="圆角矩形 22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7" name="圆角矩形 22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8" name="圆角矩形 22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32" name="组合 230"/>
          <p:cNvGrpSpPr/>
          <p:nvPr/>
        </p:nvGrpSpPr>
        <p:grpSpPr>
          <a:xfrm>
            <a:off x="4423360" y="2275485"/>
            <a:ext cx="181659" cy="542507"/>
            <a:chOff x="2008778" y="2574004"/>
            <a:chExt cx="380273" cy="113565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33" name="圆角矩形 23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3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93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35" name="圆角矩形 23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6" name="圆角矩形 23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7" name="圆角矩形 23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8" name="圆角矩形 23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42" name="组合 260"/>
          <p:cNvGrpSpPr/>
          <p:nvPr/>
        </p:nvGrpSpPr>
        <p:grpSpPr>
          <a:xfrm>
            <a:off x="2588679" y="2339173"/>
            <a:ext cx="172407" cy="514879"/>
            <a:chOff x="2008778" y="2574004"/>
            <a:chExt cx="380273" cy="113565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43" name="圆角矩形 26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4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94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45" name="圆角矩形 26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6" name="圆角矩形 26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7" name="圆角矩形 26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8" name="圆角矩形 26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52" name="组合 270"/>
          <p:cNvGrpSpPr/>
          <p:nvPr/>
        </p:nvGrpSpPr>
        <p:grpSpPr>
          <a:xfrm>
            <a:off x="5189719" y="2249824"/>
            <a:ext cx="161213" cy="481449"/>
            <a:chOff x="2008778" y="2574004"/>
            <a:chExt cx="380273" cy="113565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53" name="圆角矩形 27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5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95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55" name="圆角矩形 27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6" name="圆角矩形 27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7" name="圆角矩形 27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8" name="圆角矩形 27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62" name="组合 280"/>
          <p:cNvGrpSpPr/>
          <p:nvPr/>
        </p:nvGrpSpPr>
        <p:grpSpPr>
          <a:xfrm>
            <a:off x="5601493" y="2312546"/>
            <a:ext cx="161213" cy="481449"/>
            <a:chOff x="2008778" y="2574004"/>
            <a:chExt cx="380273" cy="113565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63" name="圆角矩形 28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6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96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65" name="圆角矩形 28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6" name="圆角矩形 28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7" name="圆角矩形 28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8" name="圆角矩形 28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72" name="组合 290"/>
          <p:cNvGrpSpPr/>
          <p:nvPr/>
        </p:nvGrpSpPr>
        <p:grpSpPr>
          <a:xfrm>
            <a:off x="2210938" y="2440326"/>
            <a:ext cx="153668" cy="458917"/>
            <a:chOff x="2008778" y="2574004"/>
            <a:chExt cx="380273" cy="113565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73" name="圆角矩形 29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97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75" name="圆角矩形 29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6" name="圆角矩形 29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7" name="圆角矩形 29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8" name="圆角矩形 29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82" name="组合 100"/>
          <p:cNvGrpSpPr/>
          <p:nvPr/>
        </p:nvGrpSpPr>
        <p:grpSpPr>
          <a:xfrm>
            <a:off x="5459987" y="3298951"/>
            <a:ext cx="305743" cy="913071"/>
            <a:chOff x="2008778" y="2574004"/>
            <a:chExt cx="380273" cy="1135650"/>
          </a:xfrm>
          <a:solidFill>
            <a:srgbClr val="EF9F00"/>
          </a:solidFill>
        </p:grpSpPr>
        <p:sp>
          <p:nvSpPr>
            <p:cNvPr id="983" name="圆角矩形 101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8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98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85" name="圆角矩形 103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6" name="圆角矩形 104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7" name="圆角矩形 105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8" name="圆角矩形 106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92" name="组合 991"/>
          <p:cNvGrpSpPr/>
          <p:nvPr/>
        </p:nvGrpSpPr>
        <p:grpSpPr>
          <a:xfrm>
            <a:off x="2025331" y="2950483"/>
            <a:ext cx="241572" cy="721433"/>
            <a:chOff x="2008778" y="2574004"/>
            <a:chExt cx="380273" cy="1135650"/>
          </a:xfrm>
          <a:solidFill>
            <a:srgbClr val="FFC000"/>
          </a:solidFill>
        </p:grpSpPr>
        <p:sp>
          <p:nvSpPr>
            <p:cNvPr id="993" name="圆角矩形 306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9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99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95" name="圆角矩形 308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6" name="圆角矩形 309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7" name="圆角矩形 310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8" name="圆角矩形 311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02" name="组合 325"/>
          <p:cNvGrpSpPr/>
          <p:nvPr/>
        </p:nvGrpSpPr>
        <p:grpSpPr>
          <a:xfrm>
            <a:off x="4126105" y="2195125"/>
            <a:ext cx="186473" cy="556884"/>
            <a:chOff x="2008778" y="2574004"/>
            <a:chExt cx="380273" cy="113565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03" name="圆角矩形 326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0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100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005" name="圆角矩形 328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6" name="圆角矩形 329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7" name="圆角矩形 330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8" name="圆角矩形 331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12" name="组合 335"/>
          <p:cNvGrpSpPr/>
          <p:nvPr/>
        </p:nvGrpSpPr>
        <p:grpSpPr>
          <a:xfrm>
            <a:off x="2828663" y="2186026"/>
            <a:ext cx="140418" cy="419346"/>
            <a:chOff x="2008778" y="2574004"/>
            <a:chExt cx="380273" cy="113565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13" name="圆角矩形 336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1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101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015" name="圆角矩形 338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6" name="圆角矩形 339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7" name="圆角矩形 340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8" name="圆角矩形 341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22" name="组合 345"/>
          <p:cNvGrpSpPr/>
          <p:nvPr/>
        </p:nvGrpSpPr>
        <p:grpSpPr>
          <a:xfrm>
            <a:off x="5761887" y="2856183"/>
            <a:ext cx="190514" cy="568951"/>
            <a:chOff x="2008778" y="2574004"/>
            <a:chExt cx="380273" cy="1135650"/>
          </a:xfrm>
          <a:solidFill>
            <a:srgbClr val="FFC000"/>
          </a:solidFill>
        </p:grpSpPr>
        <p:sp>
          <p:nvSpPr>
            <p:cNvPr id="1023" name="圆角矩形 346"/>
            <p:cNvSpPr/>
            <p:nvPr/>
          </p:nvSpPr>
          <p:spPr>
            <a:xfrm>
              <a:off x="2081583" y="2935539"/>
              <a:ext cx="234440" cy="255846"/>
            </a:xfrm>
            <a:prstGeom prst="roundRect">
              <a:avLst>
                <a:gd name="adj" fmla="val 3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24" name="Group 61"/>
            <p:cNvGrpSpPr/>
            <p:nvPr/>
          </p:nvGrpSpPr>
          <p:grpSpPr>
            <a:xfrm>
              <a:off x="2025107" y="2574004"/>
              <a:ext cx="347391" cy="392181"/>
              <a:chOff x="1368786" y="1195986"/>
              <a:chExt cx="1009650" cy="1139826"/>
            </a:xfrm>
            <a:grpFill/>
          </p:grpSpPr>
          <p:sp>
            <p:nvSpPr>
              <p:cNvPr id="1029" name="Freeform 6"/>
              <p:cNvSpPr>
                <a:spLocks noEditPoints="1"/>
              </p:cNvSpPr>
              <p:nvPr/>
            </p:nvSpPr>
            <p:spPr bwMode="auto">
              <a:xfrm>
                <a:off x="1643423" y="1195986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0" name="Freeform 8"/>
              <p:cNvSpPr>
                <a:spLocks noEditPoints="1"/>
              </p:cNvSpPr>
              <p:nvPr/>
            </p:nvSpPr>
            <p:spPr bwMode="auto">
              <a:xfrm>
                <a:off x="1368786" y="1753199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1" name="Freeform 9"/>
              <p:cNvSpPr>
                <a:spLocks/>
              </p:cNvSpPr>
              <p:nvPr/>
            </p:nvSpPr>
            <p:spPr bwMode="auto">
              <a:xfrm>
                <a:off x="1816461" y="1850036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025" name="圆角矩形 348"/>
            <p:cNvSpPr/>
            <p:nvPr/>
          </p:nvSpPr>
          <p:spPr>
            <a:xfrm rot="457219">
              <a:off x="2008778" y="2863402"/>
              <a:ext cx="66422" cy="3672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6" name="圆角矩形 349"/>
            <p:cNvSpPr/>
            <p:nvPr/>
          </p:nvSpPr>
          <p:spPr>
            <a:xfrm rot="21142781" flipH="1">
              <a:off x="2322629" y="2863385"/>
              <a:ext cx="66422" cy="3706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7" name="圆角矩形 350"/>
            <p:cNvSpPr/>
            <p:nvPr/>
          </p:nvSpPr>
          <p:spPr>
            <a:xfrm rot="21437231" flipH="1">
              <a:off x="2220559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8" name="圆角矩形 351"/>
            <p:cNvSpPr/>
            <p:nvPr/>
          </p:nvSpPr>
          <p:spPr>
            <a:xfrm rot="162769">
              <a:off x="2068697" y="3124632"/>
              <a:ext cx="105773" cy="5850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32" name="文本框 358"/>
          <p:cNvSpPr txBox="1"/>
          <p:nvPr/>
        </p:nvSpPr>
        <p:spPr>
          <a:xfrm>
            <a:off x="6486139" y="4561400"/>
            <a:ext cx="348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+mj-lt"/>
              </a:rPr>
              <a:t>Every</a:t>
            </a:r>
            <a:r>
              <a:rPr lang="en-US" altLang="zh-CN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3600" dirty="0">
                <a:solidFill>
                  <a:srgbClr val="FFC000"/>
                </a:solidFill>
                <a:latin typeface="+mj-lt"/>
              </a:rPr>
              <a:t>60</a:t>
            </a:r>
            <a:r>
              <a:rPr lang="en-US" altLang="zh-CN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seconds</a:t>
            </a:r>
            <a:endParaRPr lang="zh-CN" altLang="en-US" sz="3600" dirty="0">
              <a:latin typeface="+mj-lt"/>
            </a:endParaRPr>
          </a:p>
        </p:txBody>
      </p:sp>
      <p:sp>
        <p:nvSpPr>
          <p:cNvPr id="1033" name="文本框 358"/>
          <p:cNvSpPr txBox="1"/>
          <p:nvPr/>
        </p:nvSpPr>
        <p:spPr>
          <a:xfrm>
            <a:off x="6478435" y="4018309"/>
            <a:ext cx="286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  <a:latin typeface="+mj-lt"/>
              </a:rPr>
              <a:t>55</a:t>
            </a:r>
            <a:r>
              <a:rPr lang="en-US" altLang="zh-CN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students</a:t>
            </a:r>
            <a:endParaRPr lang="zh-CN" altLang="en-US" sz="2000" dirty="0">
              <a:latin typeface="+mj-lt"/>
            </a:endParaRPr>
          </a:p>
        </p:txBody>
      </p:sp>
      <p:sp>
        <p:nvSpPr>
          <p:cNvPr id="1034" name="文本框 358"/>
          <p:cNvSpPr txBox="1"/>
          <p:nvPr/>
        </p:nvSpPr>
        <p:spPr>
          <a:xfrm>
            <a:off x="6486139" y="5271166"/>
            <a:ext cx="4235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  <a:latin typeface="+mj-lt"/>
              </a:rPr>
              <a:t>1778</a:t>
            </a:r>
            <a:r>
              <a:rPr lang="en-US" altLang="zh-CN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set of data were recorded</a:t>
            </a:r>
            <a:endParaRPr lang="zh-CN" altLang="en-US" sz="3600" dirty="0">
              <a:latin typeface="+mj-lt"/>
            </a:endParaRPr>
          </a:p>
        </p:txBody>
      </p:sp>
      <p:grpSp>
        <p:nvGrpSpPr>
          <p:cNvPr id="348" name="组合 9"/>
          <p:cNvGrpSpPr/>
          <p:nvPr/>
        </p:nvGrpSpPr>
        <p:grpSpPr>
          <a:xfrm>
            <a:off x="6501128" y="2299416"/>
            <a:ext cx="1282050" cy="1051155"/>
            <a:chOff x="6227087" y="3198749"/>
            <a:chExt cx="1282050" cy="1051155"/>
          </a:xfrm>
        </p:grpSpPr>
        <p:sp>
          <p:nvSpPr>
            <p:cNvPr id="349" name="文本框 64"/>
            <p:cNvSpPr txBox="1"/>
            <p:nvPr/>
          </p:nvSpPr>
          <p:spPr>
            <a:xfrm>
              <a:off x="6227087" y="3198749"/>
              <a:ext cx="12820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rgbClr val="FFC000"/>
                  </a:solidFill>
                  <a:latin typeface="HelveticaNeueLT Pro 67 MdCn" panose="020B0606030502030204" pitchFamily="34" charset="0"/>
                </a:rPr>
                <a:t>20</a:t>
              </a:r>
              <a:r>
                <a:rPr lang="en-US" altLang="zh-CN" sz="1100" dirty="0">
                  <a:solidFill>
                    <a:srgbClr val="FFC000"/>
                  </a:solidFill>
                  <a:latin typeface="HelveticaNeueLT Pro 67 MdCn" panose="020B0606030502030204" pitchFamily="34" charset="0"/>
                </a:rPr>
                <a:t>Point</a:t>
              </a:r>
              <a:endParaRPr lang="zh-CN" altLang="en-US" sz="4000" dirty="0">
                <a:solidFill>
                  <a:srgbClr val="FFC000"/>
                </a:solidFill>
                <a:latin typeface="HelveticaNeueLT Pro 67 MdCn" panose="020B0606030502030204" pitchFamily="34" charset="0"/>
              </a:endParaRPr>
            </a:p>
          </p:txBody>
        </p:sp>
        <p:cxnSp>
          <p:nvCxnSpPr>
            <p:cNvPr id="350" name="直接连接符 65"/>
            <p:cNvCxnSpPr/>
            <p:nvPr/>
          </p:nvCxnSpPr>
          <p:spPr>
            <a:xfrm>
              <a:off x="6306624" y="3900694"/>
              <a:ext cx="951111" cy="0"/>
            </a:xfrm>
            <a:prstGeom prst="line">
              <a:avLst/>
            </a:prstGeom>
            <a:ln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1" name="文本框 66"/>
            <p:cNvSpPr txBox="1"/>
            <p:nvPr/>
          </p:nvSpPr>
          <p:spPr>
            <a:xfrm>
              <a:off x="6227087" y="3911350"/>
              <a:ext cx="1282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00B050"/>
                  </a:solidFill>
                  <a:latin typeface="HelveticaNeueLT Pro 67 MdCn" panose="020B0606030502030204" pitchFamily="34" charset="0"/>
                </a:rPr>
                <a:t>Randomly</a:t>
              </a:r>
              <a:endParaRPr lang="zh-CN" altLang="en-US" sz="1600" dirty="0">
                <a:solidFill>
                  <a:srgbClr val="00B050"/>
                </a:solidFill>
                <a:latin typeface="HelveticaNeueLT Pro 67 MdCn" panose="020B0606030502030204" pitchFamily="34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486140" y="1905130"/>
            <a:ext cx="2336345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sz="2000" dirty="0"/>
              <a:t>Trilateration method</a:t>
            </a:r>
            <a:endParaRPr kumimoji="1" lang="zh-CN" altLang="en-US" sz="2000" dirty="0"/>
          </a:p>
        </p:txBody>
      </p:sp>
      <p:sp>
        <p:nvSpPr>
          <p:cNvPr id="354" name="文本框 353"/>
          <p:cNvSpPr txBox="1"/>
          <p:nvPr/>
        </p:nvSpPr>
        <p:spPr>
          <a:xfrm>
            <a:off x="6486139" y="3569952"/>
            <a:ext cx="2216248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sz="2000" dirty="0"/>
              <a:t>Fingerprint method</a:t>
            </a:r>
            <a:endParaRPr kumimoji="1" lang="zh-CN" altLang="en-US" sz="2000" dirty="0"/>
          </a:p>
        </p:txBody>
      </p:sp>
      <p:pic>
        <p:nvPicPr>
          <p:cNvPr id="355" name="Picture 354">
            <a:extLst>
              <a:ext uri="{FF2B5EF4-FFF2-40B4-BE49-F238E27FC236}">
                <a16:creationId xmlns:a16="http://schemas.microsoft.com/office/drawing/2014/main" id="{78E6B129-1324-5C41-A7F5-441A535B5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356" name="Picture 355">
            <a:extLst>
              <a:ext uri="{FF2B5EF4-FFF2-40B4-BE49-F238E27FC236}">
                <a16:creationId xmlns:a16="http://schemas.microsoft.com/office/drawing/2014/main" id="{A6381344-F95A-C746-9355-8E2105AC9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357" name="Slide Number Placeholder 2">
            <a:extLst>
              <a:ext uri="{FF2B5EF4-FFF2-40B4-BE49-F238E27FC236}">
                <a16:creationId xmlns:a16="http://schemas.microsoft.com/office/drawing/2014/main" id="{CC313AAC-5A80-F043-AA1C-05DC2BABE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21</a:t>
            </a:fld>
            <a:endParaRPr lang="en-US" dirty="0"/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5704458C-0FAD-3D4E-B107-3F37FAE4F36B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Indoor Positioning Accuracy Analysis</a:t>
            </a:r>
          </a:p>
        </p:txBody>
      </p:sp>
    </p:spTree>
    <p:extLst>
      <p:ext uri="{BB962C8B-B14F-4D97-AF65-F5344CB8AC3E}">
        <p14:creationId xmlns:p14="http://schemas.microsoft.com/office/powerpoint/2010/main" val="877458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ure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5724" r="5521"/>
          <a:stretch>
            <a:fillRect/>
          </a:stretch>
        </p:blipFill>
        <p:spPr bwMode="auto">
          <a:xfrm>
            <a:off x="5799557" y="2488738"/>
            <a:ext cx="4939779" cy="381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6937661" y="2271493"/>
            <a:ext cx="2734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ea typeface="PMingLiU" panose="02020300000000000000"/>
              </a:rPr>
              <a:t>Average accuracy is </a:t>
            </a:r>
            <a:r>
              <a:rPr lang="en-US" altLang="zh-CN" sz="1600" dirty="0">
                <a:solidFill>
                  <a:srgbClr val="F76C0F"/>
                </a:solidFill>
                <a:ea typeface="PMingLiU" panose="02020300000000000000"/>
              </a:rPr>
              <a:t>2.4 meters</a:t>
            </a:r>
            <a:endParaRPr lang="zh-CN" altLang="en-US" sz="1600" dirty="0">
              <a:solidFill>
                <a:srgbClr val="F76C0F"/>
              </a:solidFill>
            </a:endParaRPr>
          </a:p>
        </p:txBody>
      </p:sp>
      <p:sp>
        <p:nvSpPr>
          <p:cNvPr id="7" name="Rectangle 11"/>
          <p:cNvSpPr/>
          <p:nvPr/>
        </p:nvSpPr>
        <p:spPr>
          <a:xfrm>
            <a:off x="1832377" y="1472952"/>
            <a:ext cx="2992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76C0F"/>
                </a:solidFill>
                <a:ea typeface="Hiragino Sans GB W3" panose="020B0300000000000000" pitchFamily="34" charset="-122"/>
                <a:cs typeface="Times New Roman" panose="02020603050405020304" pitchFamily="18" charset="0"/>
                <a:sym typeface="News Gothic MT" charset="0"/>
              </a:rPr>
              <a:t>Accuracy</a:t>
            </a:r>
          </a:p>
        </p:txBody>
      </p:sp>
      <p:pic>
        <p:nvPicPr>
          <p:cNvPr id="8" name="Picture 2" descr="figure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r="4805"/>
          <a:stretch>
            <a:fillRect/>
          </a:stretch>
        </p:blipFill>
        <p:spPr bwMode="auto">
          <a:xfrm>
            <a:off x="826851" y="2252039"/>
            <a:ext cx="5084325" cy="406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2390464" y="2252039"/>
            <a:ext cx="2734723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r>
              <a:rPr lang="en-US" altLang="zh-CN" sz="1600" dirty="0">
                <a:latin typeface="+mn-lt"/>
                <a:ea typeface="PMingLiU" panose="02020300000000000000"/>
              </a:rPr>
              <a:t>Average accuracy is </a:t>
            </a:r>
            <a:r>
              <a:rPr lang="en-US" altLang="zh-CN" sz="1600" dirty="0">
                <a:solidFill>
                  <a:srgbClr val="F76C0F"/>
                </a:solidFill>
                <a:latin typeface="+mn-lt"/>
                <a:ea typeface="PMingLiU" panose="02020300000000000000"/>
              </a:rPr>
              <a:t>1.8 meters</a:t>
            </a:r>
            <a:endParaRPr lang="zh-CN" altLang="en-US" sz="1600" dirty="0">
              <a:solidFill>
                <a:srgbClr val="F76C0F"/>
              </a:solidFill>
              <a:latin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91472" y="1832639"/>
            <a:ext cx="1901483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sz="1600" dirty="0"/>
              <a:t>Trilateration method</a:t>
            </a:r>
            <a:endParaRPr kumimoji="1" lang="zh-CN" altLang="en-US" sz="1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359219" y="1775476"/>
            <a:ext cx="180697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 kumimoji="1" sz="1600"/>
            </a:lvl1pPr>
          </a:lstStyle>
          <a:p>
            <a:r>
              <a:rPr lang="en-US" altLang="zh-CN" dirty="0"/>
              <a:t>Fingerprint method</a:t>
            </a:r>
            <a:endParaRPr lang="zh-CN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AB5FBF-81E1-2E4A-9343-E0B2D9B94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74A930-E5E8-D043-BBA9-8B1B73981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CD22B53C-E044-D645-9023-9189DEEF1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22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67F509-D067-2640-BF5A-F5C04096CEC3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Indoor Positioning Accuracy Analysis</a:t>
            </a:r>
          </a:p>
        </p:txBody>
      </p:sp>
    </p:spTree>
    <p:extLst>
      <p:ext uri="{BB962C8B-B14F-4D97-AF65-F5344CB8AC3E}">
        <p14:creationId xmlns:p14="http://schemas.microsoft.com/office/powerpoint/2010/main" val="827110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1832377" y="1472952"/>
            <a:ext cx="2992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76C0F"/>
                </a:solidFill>
                <a:ea typeface="Hiragino Sans GB W3" panose="020B0300000000000000" pitchFamily="34" charset="-122"/>
                <a:cs typeface="Times New Roman" panose="02020603050405020304" pitchFamily="18" charset="0"/>
                <a:sym typeface="News Gothic MT" charset="0"/>
              </a:rPr>
              <a:t>Comparison/ Evaluation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188664"/>
              </p:ext>
            </p:extLst>
          </p:nvPr>
        </p:nvGraphicFramePr>
        <p:xfrm>
          <a:off x="2531604" y="2267931"/>
          <a:ext cx="7128792" cy="3350966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614581234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57185556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711884667"/>
                    </a:ext>
                  </a:extLst>
                </a:gridCol>
              </a:tblGrid>
              <a:tr h="492566"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Trilateration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Fingerprint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0889996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en-US" altLang="zh-CN" b="0" dirty="0">
                          <a:latin typeface="+mn-lt"/>
                          <a:cs typeface="Times New Roman" panose="02020603050405020304" pitchFamily="18" charset="0"/>
                        </a:rPr>
                        <a:t>Average</a:t>
                      </a:r>
                      <a:r>
                        <a:rPr lang="en-US" altLang="zh-CN" b="0" baseline="0" dirty="0">
                          <a:latin typeface="+mn-lt"/>
                          <a:cs typeface="Times New Roman" panose="02020603050405020304" pitchFamily="18" charset="0"/>
                        </a:rPr>
                        <a:t> accuracy</a:t>
                      </a:r>
                      <a:endParaRPr lang="zh-CN" altLang="en-US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1.8 m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2.4 m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2202956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en-US" altLang="zh-CN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Error Rate with respect to diagonal dimension of the room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76C0F"/>
                          </a:solidFill>
                          <a:latin typeface="+mn-lt"/>
                        </a:rPr>
                        <a:t>18.5%</a:t>
                      </a:r>
                      <a:endParaRPr lang="zh-CN" altLang="en-US" dirty="0">
                        <a:solidFill>
                          <a:srgbClr val="F76C0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76C0F"/>
                          </a:solidFill>
                          <a:latin typeface="+mn-lt"/>
                        </a:rPr>
                        <a:t>11.2%</a:t>
                      </a:r>
                      <a:endParaRPr lang="zh-CN" altLang="en-US" dirty="0">
                        <a:solidFill>
                          <a:srgbClr val="F76C0F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032208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en-US" altLang="zh-CN" b="0" dirty="0">
                          <a:latin typeface="+mn-lt"/>
                          <a:cs typeface="Times New Roman" panose="02020603050405020304" pitchFamily="18" charset="0"/>
                        </a:rPr>
                        <a:t>Cumulative distribution function</a:t>
                      </a:r>
                      <a:r>
                        <a:rPr lang="en-US" altLang="zh-CN" b="0" baseline="0" dirty="0">
                          <a:latin typeface="+mn-lt"/>
                          <a:cs typeface="Times New Roman" panose="02020603050405020304" pitchFamily="18" charset="0"/>
                        </a:rPr>
                        <a:t> in 3 m</a:t>
                      </a:r>
                      <a:endParaRPr lang="zh-CN" altLang="en-US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&gt;80%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&gt;80%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4575416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en-US" altLang="zh-CN" b="0" dirty="0">
                          <a:latin typeface="+mn-lt"/>
                          <a:cs typeface="Times New Roman" panose="02020603050405020304" pitchFamily="18" charset="0"/>
                        </a:rPr>
                        <a:t>Recommended application</a:t>
                      </a:r>
                      <a:endParaRPr lang="zh-CN" altLang="en-US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Small</a:t>
                      </a:r>
                      <a:r>
                        <a:rPr lang="en-US" altLang="zh-CN" baseline="0" dirty="0">
                          <a:latin typeface="+mn-lt"/>
                        </a:rPr>
                        <a:t> room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</a:rPr>
                        <a:t>Large room</a:t>
                      </a:r>
                      <a:endParaRPr lang="zh-CN" alt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387649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86A29B6-E7ED-5845-AE89-FD7B200D2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85DB7F-2783-C54C-B514-1FA8B44F2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E4820208-8B70-3941-B0F2-DCAF14DBE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23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62F5B7-44A4-6246-B48B-7F3E6D1FD97E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Indoor Positioning Accuracy Analysis</a:t>
            </a:r>
          </a:p>
        </p:txBody>
      </p:sp>
    </p:spTree>
    <p:extLst>
      <p:ext uri="{BB962C8B-B14F-4D97-AF65-F5344CB8AC3E}">
        <p14:creationId xmlns:p14="http://schemas.microsoft.com/office/powerpoint/2010/main" val="577568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/>
          <p:cNvSpPr/>
          <p:nvPr/>
        </p:nvSpPr>
        <p:spPr>
          <a:xfrm>
            <a:off x="1800284" y="1241448"/>
            <a:ext cx="37245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ea typeface="Hiragino Sans GB W3" panose="020B0300000000000000" pitchFamily="34" charset="-122"/>
                <a:cs typeface="Times New Roman" panose="02020603050405020304" pitchFamily="18" charset="0"/>
              </a:rPr>
              <a:t>Classroom Detection</a:t>
            </a:r>
            <a:endParaRPr lang="zh-CN" altLang="zh-CN" dirty="0">
              <a:ea typeface="Hiragino Sans GB W3" panose="020B03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711624" y="1958310"/>
            <a:ext cx="2102220" cy="4078236"/>
            <a:chOff x="640118" y="1988837"/>
            <a:chExt cx="2360861" cy="464951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118" y="1988837"/>
              <a:ext cx="2360861" cy="41970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文本框 9"/>
            <p:cNvSpPr txBox="1"/>
            <p:nvPr/>
          </p:nvSpPr>
          <p:spPr>
            <a:xfrm>
              <a:off x="812427" y="6217279"/>
              <a:ext cx="1985434" cy="42106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ea typeface="Hiragino Sans GB W3" panose="020B0300000000000000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/>
                <a:t>Inside Classroom</a:t>
              </a:r>
              <a:endParaRPr lang="zh-CN" altLang="en-US" dirty="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178076" y="1958309"/>
            <a:ext cx="2070788" cy="4079265"/>
            <a:chOff x="3452067" y="1988837"/>
            <a:chExt cx="2360861" cy="4650682"/>
          </a:xfrm>
        </p:grpSpPr>
        <p:pic>
          <p:nvPicPr>
            <p:cNvPr id="15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067" y="1988837"/>
              <a:ext cx="2360861" cy="41970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文本框 11"/>
            <p:cNvSpPr txBox="1"/>
            <p:nvPr/>
          </p:nvSpPr>
          <p:spPr>
            <a:xfrm>
              <a:off x="3619718" y="6218452"/>
              <a:ext cx="2057601" cy="42106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ea typeface="Hiragino Sans GB W3" panose="020B0300000000000000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/>
                <a:t>Out of Classroom</a:t>
              </a:r>
              <a:endParaRPr lang="zh-CN" altLang="en-US" dirty="0"/>
            </a:p>
          </p:txBody>
        </p:sp>
      </p:grpSp>
      <p:grpSp>
        <p:nvGrpSpPr>
          <p:cNvPr id="17" name="组合 14"/>
          <p:cNvGrpSpPr/>
          <p:nvPr/>
        </p:nvGrpSpPr>
        <p:grpSpPr>
          <a:xfrm>
            <a:off x="7613098" y="1958309"/>
            <a:ext cx="2070788" cy="4078236"/>
            <a:chOff x="6228184" y="1988836"/>
            <a:chExt cx="2360861" cy="4649511"/>
          </a:xfrm>
        </p:grpSpPr>
        <p:pic>
          <p:nvPicPr>
            <p:cNvPr id="1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1988836"/>
              <a:ext cx="2360861" cy="41970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432630" y="6217279"/>
              <a:ext cx="2033843" cy="42106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ea typeface="Hiragino Sans GB W3" panose="020B0300000000000000" pitchFamily="34" charset="-122"/>
                  <a:cs typeface="Times New Roman" panose="02020603050405020304" pitchFamily="18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Not in Classroom</a:t>
              </a:r>
              <a:endParaRPr lang="zh-CN" altLang="en-US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9B39210-E7BA-0445-A38F-5D8E51CA4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A818F2-86A3-2143-8A3F-7F527EE3D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DCBEB96A-9869-5943-BAF7-1EA5D035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24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E5C842-5800-3343-9DD9-D2425D63AED9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LBS Functions</a:t>
            </a:r>
            <a:endParaRPr lang="en-US" sz="38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526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/>
          <p:cNvSpPr/>
          <p:nvPr/>
        </p:nvSpPr>
        <p:spPr>
          <a:xfrm>
            <a:off x="1817628" y="1434223"/>
            <a:ext cx="37245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ea typeface="Hiragino Sans GB W3" panose="020B0300000000000000" pitchFamily="34" charset="-122"/>
                <a:cs typeface="Times New Roman" panose="02020603050405020304" pitchFamily="18" charset="0"/>
              </a:rPr>
              <a:t>Check Attendance</a:t>
            </a:r>
            <a:endParaRPr lang="zh-CN" altLang="zh-CN" dirty="0">
              <a:ea typeface="Hiragino Sans GB W3" panose="020B03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连接符 10"/>
          <p:cNvCxnSpPr/>
          <p:nvPr/>
        </p:nvCxnSpPr>
        <p:spPr>
          <a:xfrm>
            <a:off x="5878989" y="1119916"/>
            <a:ext cx="0" cy="4968552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7" name="组合 8"/>
          <p:cNvGrpSpPr/>
          <p:nvPr/>
        </p:nvGrpSpPr>
        <p:grpSpPr>
          <a:xfrm>
            <a:off x="1953739" y="1917265"/>
            <a:ext cx="3736855" cy="4143819"/>
            <a:chOff x="-649394" y="2498156"/>
            <a:chExt cx="3736855" cy="4143819"/>
          </a:xfrm>
        </p:grpSpPr>
        <p:sp>
          <p:nvSpPr>
            <p:cNvPr id="8" name="文本框 12"/>
            <p:cNvSpPr txBox="1"/>
            <p:nvPr/>
          </p:nvSpPr>
          <p:spPr>
            <a:xfrm>
              <a:off x="-649394" y="4813881"/>
              <a:ext cx="1513043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ea typeface="Hiragino Sans GB W3" panose="020B0300000000000000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600" i="1" dirty="0"/>
                <a:t>Phone Client</a:t>
              </a:r>
            </a:p>
            <a:p>
              <a:r>
                <a:rPr lang="en-US" altLang="zh-CN" sz="1600" i="1" dirty="0"/>
                <a:t>(Student Side)</a:t>
              </a:r>
              <a:endParaRPr lang="zh-CN" altLang="en-US" sz="1600" i="1" dirty="0"/>
            </a:p>
          </p:txBody>
        </p:sp>
        <p:pic>
          <p:nvPicPr>
            <p:cNvPr id="9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563" y="2498156"/>
              <a:ext cx="2330898" cy="41438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1" name="组合 9"/>
          <p:cNvGrpSpPr/>
          <p:nvPr/>
        </p:nvGrpSpPr>
        <p:grpSpPr>
          <a:xfrm>
            <a:off x="6148353" y="1434224"/>
            <a:ext cx="4046234" cy="4624530"/>
            <a:chOff x="3545219" y="2521403"/>
            <a:chExt cx="3612193" cy="4118241"/>
          </a:xfrm>
        </p:grpSpPr>
        <p:sp>
          <p:nvSpPr>
            <p:cNvPr id="12" name="文本框 11"/>
            <p:cNvSpPr txBox="1"/>
            <p:nvPr/>
          </p:nvSpPr>
          <p:spPr>
            <a:xfrm>
              <a:off x="5351314" y="3215902"/>
              <a:ext cx="1180838" cy="5207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i="1">
                  <a:ea typeface="Hiragino Sans GB W3" panose="020B0300000000000000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/>
                <a:t>Web Console</a:t>
              </a:r>
            </a:p>
            <a:p>
              <a:r>
                <a:rPr lang="en-US" altLang="zh-CN" dirty="0"/>
                <a:t>(Teacher Side)</a:t>
              </a:r>
              <a:endParaRPr lang="zh-CN" altLang="en-US" dirty="0"/>
            </a:p>
          </p:txBody>
        </p:sp>
        <p:pic>
          <p:nvPicPr>
            <p:cNvPr id="13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5219" y="2521403"/>
              <a:ext cx="1630821" cy="11583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5219" y="3911448"/>
              <a:ext cx="3612193" cy="272819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A22D31C-5D7F-EC49-9170-6672D44C6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A4B153-1D72-AA43-9748-F29546B35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30EBC7A4-7D89-914D-97C7-D9FD4417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25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AB5DC1-EBAE-8541-9CBF-28561C2141DC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LBS Functions</a:t>
            </a:r>
            <a:endParaRPr lang="en-US" sz="38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44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/>
          <p:cNvSpPr/>
          <p:nvPr/>
        </p:nvSpPr>
        <p:spPr>
          <a:xfrm>
            <a:off x="1798173" y="1388929"/>
            <a:ext cx="37245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ea typeface="Hiragino Sans GB W3" panose="020B0300000000000000" pitchFamily="34" charset="-122"/>
                <a:cs typeface="Times New Roman" panose="02020603050405020304" pitchFamily="18" charset="0"/>
              </a:rPr>
              <a:t>Hands up</a:t>
            </a:r>
            <a:endParaRPr lang="zh-CN" altLang="zh-CN" dirty="0">
              <a:ea typeface="Hiragino Sans GB W3" panose="020B03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连接符 10"/>
          <p:cNvCxnSpPr/>
          <p:nvPr/>
        </p:nvCxnSpPr>
        <p:spPr>
          <a:xfrm>
            <a:off x="4583832" y="1177263"/>
            <a:ext cx="0" cy="4968552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7" name="组合 3"/>
          <p:cNvGrpSpPr/>
          <p:nvPr/>
        </p:nvGrpSpPr>
        <p:grpSpPr>
          <a:xfrm>
            <a:off x="2061578" y="1969351"/>
            <a:ext cx="2333858" cy="4149080"/>
            <a:chOff x="753602" y="2492896"/>
            <a:chExt cx="2333858" cy="4149080"/>
          </a:xfrm>
        </p:grpSpPr>
        <p:pic>
          <p:nvPicPr>
            <p:cNvPr id="8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602" y="2492896"/>
              <a:ext cx="2333858" cy="41490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文本框 12"/>
            <p:cNvSpPr txBox="1"/>
            <p:nvPr/>
          </p:nvSpPr>
          <p:spPr>
            <a:xfrm>
              <a:off x="1392982" y="6102482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Phone Client</a:t>
              </a:r>
            </a:p>
            <a:p>
              <a:pPr algn="ctr"/>
              <a:r>
                <a:rPr lang="en-US" altLang="zh-CN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(Student Side)</a:t>
              </a:r>
              <a:endParaRPr lang="zh-CN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6"/>
          <p:cNvGrpSpPr/>
          <p:nvPr/>
        </p:nvGrpSpPr>
        <p:grpSpPr>
          <a:xfrm>
            <a:off x="4648867" y="1792394"/>
            <a:ext cx="4927173" cy="3105150"/>
            <a:chOff x="3311427" y="2331327"/>
            <a:chExt cx="4927173" cy="3105150"/>
          </a:xfrm>
        </p:grpSpPr>
        <p:pic>
          <p:nvPicPr>
            <p:cNvPr id="12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427" y="2331327"/>
              <a:ext cx="3019425" cy="3105150"/>
            </a:xfrm>
            <a:prstGeom prst="rect">
              <a:avLst/>
            </a:prstGeom>
          </p:spPr>
        </p:pic>
        <p:sp>
          <p:nvSpPr>
            <p:cNvPr id="13" name="文本框 11"/>
            <p:cNvSpPr txBox="1"/>
            <p:nvPr/>
          </p:nvSpPr>
          <p:spPr>
            <a:xfrm>
              <a:off x="6731136" y="4684602"/>
              <a:ext cx="1507464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ea typeface="Hiragino Sans GB W3" panose="020B0300000000000000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600" i="1" dirty="0"/>
                <a:t>Web Console</a:t>
              </a:r>
            </a:p>
            <a:p>
              <a:r>
                <a:rPr lang="en-US" altLang="zh-CN" sz="1600" i="1" dirty="0"/>
                <a:t>(Teacher Side)</a:t>
              </a:r>
              <a:endParaRPr lang="zh-CN" altLang="en-US" sz="1600" i="1" dirty="0"/>
            </a:p>
          </p:txBody>
        </p:sp>
      </p:grpSp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287" y="4897545"/>
            <a:ext cx="5651026" cy="1247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572567-C622-F74F-98C7-E3AB91829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80C1CD-1D17-FD48-BE63-65504E7FC4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F6E98375-F7A4-D14E-A7A6-00284F49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26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A6AF4-22E7-D545-ADBB-6E02B3C3B8A8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LBS Functions</a:t>
            </a:r>
            <a:endParaRPr lang="en-US" sz="38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23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10"/>
          <p:cNvCxnSpPr/>
          <p:nvPr/>
        </p:nvCxnSpPr>
        <p:spPr>
          <a:xfrm>
            <a:off x="6240016" y="980728"/>
            <a:ext cx="0" cy="4968552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" name="组合 7"/>
          <p:cNvGrpSpPr/>
          <p:nvPr/>
        </p:nvGrpSpPr>
        <p:grpSpPr>
          <a:xfrm>
            <a:off x="2363487" y="1910839"/>
            <a:ext cx="3684883" cy="3879410"/>
            <a:chOff x="-600673" y="2630919"/>
            <a:chExt cx="3684883" cy="3879410"/>
          </a:xfrm>
        </p:grpSpPr>
        <p:sp>
          <p:nvSpPr>
            <p:cNvPr id="7" name="文本框 12"/>
            <p:cNvSpPr txBox="1"/>
            <p:nvPr/>
          </p:nvSpPr>
          <p:spPr>
            <a:xfrm>
              <a:off x="-600673" y="4435727"/>
              <a:ext cx="1513043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ea typeface="Hiragino Sans GB W3" panose="020B0300000000000000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600" i="1" dirty="0"/>
                <a:t>Phone Client</a:t>
              </a:r>
            </a:p>
            <a:p>
              <a:r>
                <a:rPr lang="en-US" altLang="zh-CN" sz="1600" i="1" dirty="0"/>
                <a:t>(Student Side)</a:t>
              </a:r>
              <a:endParaRPr lang="zh-CN" altLang="en-US" sz="1600" i="1" dirty="0"/>
            </a:p>
          </p:txBody>
        </p:sp>
        <p:pic>
          <p:nvPicPr>
            <p:cNvPr id="8" name="图片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564" y="2630919"/>
              <a:ext cx="2327646" cy="38794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" name="组合 8"/>
          <p:cNvGrpSpPr/>
          <p:nvPr/>
        </p:nvGrpSpPr>
        <p:grpSpPr>
          <a:xfrm>
            <a:off x="6461132" y="1638505"/>
            <a:ext cx="3655414" cy="4012526"/>
            <a:chOff x="3496971" y="2782542"/>
            <a:chExt cx="3220073" cy="3595613"/>
          </a:xfrm>
        </p:grpSpPr>
        <p:sp>
          <p:nvSpPr>
            <p:cNvPr id="10" name="文本框 11"/>
            <p:cNvSpPr txBox="1"/>
            <p:nvPr/>
          </p:nvSpPr>
          <p:spPr>
            <a:xfrm>
              <a:off x="3496971" y="5854140"/>
              <a:ext cx="1249363" cy="52401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i="1">
                  <a:ea typeface="Hiragino Sans GB W3" panose="020B0300000000000000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/>
                <a:t>Web Console</a:t>
              </a:r>
            </a:p>
            <a:p>
              <a:r>
                <a:rPr lang="en-US" altLang="zh-CN" dirty="0"/>
                <a:t>(Teacher Side)</a:t>
              </a:r>
              <a:endParaRPr lang="zh-CN" altLang="en-US" dirty="0"/>
            </a:p>
          </p:txBody>
        </p:sp>
        <p:pic>
          <p:nvPicPr>
            <p:cNvPr id="11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219" y="2782542"/>
              <a:ext cx="3171825" cy="2814217"/>
            </a:xfrm>
            <a:prstGeom prst="rect">
              <a:avLst/>
            </a:prstGeom>
          </p:spPr>
        </p:pic>
      </p:grpSp>
      <p:sp>
        <p:nvSpPr>
          <p:cNvPr id="13" name="Rectangle 11"/>
          <p:cNvSpPr/>
          <p:nvPr/>
        </p:nvSpPr>
        <p:spPr>
          <a:xfrm>
            <a:off x="1817628" y="1638505"/>
            <a:ext cx="37245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ea typeface="Hiragino Sans GB W3" panose="020B0300000000000000" pitchFamily="34" charset="-122"/>
                <a:cs typeface="Times New Roman" panose="02020603050405020304" pitchFamily="18" charset="0"/>
              </a:rPr>
              <a:t>Discuss</a:t>
            </a:r>
            <a:endParaRPr lang="zh-CN" altLang="zh-CN" dirty="0">
              <a:ea typeface="Hiragino Sans GB W3" panose="020B03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7A6593-210C-E149-9A6A-A9077699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EC92F2-2D4D-1E4C-B757-B4B9C9496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7B44969B-14F5-9E4B-A40C-12F930BC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27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16BA59-419C-1840-96CB-2AD1EEC88F3C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LBS Functions</a:t>
            </a:r>
            <a:endParaRPr lang="en-US" sz="38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688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/>
          <p:cNvSpPr/>
          <p:nvPr/>
        </p:nvSpPr>
        <p:spPr>
          <a:xfrm>
            <a:off x="1817628" y="1482862"/>
            <a:ext cx="37245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ea typeface="Hiragino Sans GB W3" panose="020B0300000000000000" pitchFamily="34" charset="-122"/>
                <a:cs typeface="Times New Roman" panose="02020603050405020304" pitchFamily="18" charset="0"/>
              </a:rPr>
              <a:t>In-class Test</a:t>
            </a:r>
            <a:endParaRPr lang="zh-CN" altLang="zh-CN" dirty="0">
              <a:ea typeface="Hiragino Sans GB W3" panose="020B03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连接符 10"/>
          <p:cNvCxnSpPr/>
          <p:nvPr/>
        </p:nvCxnSpPr>
        <p:spPr>
          <a:xfrm>
            <a:off x="5542164" y="1207619"/>
            <a:ext cx="0" cy="4968552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7" name="组合 4"/>
          <p:cNvGrpSpPr/>
          <p:nvPr/>
        </p:nvGrpSpPr>
        <p:grpSpPr>
          <a:xfrm>
            <a:off x="1491897" y="1902649"/>
            <a:ext cx="3821331" cy="4201515"/>
            <a:chOff x="-774411" y="2395837"/>
            <a:chExt cx="3821331" cy="4201515"/>
          </a:xfrm>
        </p:grpSpPr>
        <p:sp>
          <p:nvSpPr>
            <p:cNvPr id="8" name="文本框 12"/>
            <p:cNvSpPr txBox="1"/>
            <p:nvPr/>
          </p:nvSpPr>
          <p:spPr>
            <a:xfrm>
              <a:off x="-774411" y="4233657"/>
              <a:ext cx="1513043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ea typeface="Hiragino Sans GB W3" panose="020B0300000000000000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600" i="1" dirty="0"/>
                <a:t>Phone Client</a:t>
              </a:r>
            </a:p>
            <a:p>
              <a:r>
                <a:rPr lang="en-US" altLang="zh-CN" sz="1600" i="1" dirty="0"/>
                <a:t>(Student Side)</a:t>
              </a:r>
              <a:endParaRPr lang="zh-CN" altLang="en-US" sz="1600" i="1" dirty="0"/>
            </a:p>
          </p:txBody>
        </p:sp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395837"/>
              <a:ext cx="2363352" cy="42015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" name="组合 5"/>
          <p:cNvGrpSpPr/>
          <p:nvPr/>
        </p:nvGrpSpPr>
        <p:grpSpPr>
          <a:xfrm>
            <a:off x="5865796" y="1342925"/>
            <a:ext cx="4500904" cy="4795089"/>
            <a:chOff x="3599488" y="1836113"/>
            <a:chExt cx="4500904" cy="4795089"/>
          </a:xfrm>
        </p:grpSpPr>
        <p:sp>
          <p:nvSpPr>
            <p:cNvPr id="12" name="文本框 11"/>
            <p:cNvSpPr txBox="1"/>
            <p:nvPr/>
          </p:nvSpPr>
          <p:spPr>
            <a:xfrm>
              <a:off x="3975686" y="1836113"/>
              <a:ext cx="1567596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i="1">
                  <a:ea typeface="Hiragino Sans GB W3" panose="020B0300000000000000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/>
                <a:t>Web Console</a:t>
              </a:r>
            </a:p>
            <a:p>
              <a:r>
                <a:rPr lang="en-US" altLang="zh-CN" dirty="0"/>
                <a:t>(Teacher Side)</a:t>
              </a:r>
              <a:endParaRPr lang="zh-CN" altLang="en-US" dirty="0"/>
            </a:p>
          </p:txBody>
        </p:sp>
        <p:pic>
          <p:nvPicPr>
            <p:cNvPr id="13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488" y="2420888"/>
              <a:ext cx="4500904" cy="4210314"/>
            </a:xfrm>
            <a:prstGeom prst="rect">
              <a:avLst/>
            </a:prstGeom>
          </p:spPr>
        </p:pic>
        <p:sp>
          <p:nvSpPr>
            <p:cNvPr id="14" name="文本框 3"/>
            <p:cNvSpPr txBox="1"/>
            <p:nvPr/>
          </p:nvSpPr>
          <p:spPr>
            <a:xfrm>
              <a:off x="5543282" y="1845537"/>
              <a:ext cx="2557110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tx1"/>
                  </a:solidFill>
                  <a:ea typeface="Hiragino Sans GB W3" panose="020B0300000000000000" pitchFamily="34" charset="-122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altLang="zh-CN" dirty="0"/>
                <a:t>Test management system</a:t>
              </a:r>
              <a:endParaRPr lang="zh-CN" altLang="en-US" dirty="0"/>
            </a:p>
          </p:txBody>
        </p:sp>
      </p:grpSp>
      <p:pic>
        <p:nvPicPr>
          <p:cNvPr id="4" name="圖形 3" descr="手背向前食指朝右指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3843799" y="2471366"/>
            <a:ext cx="914400" cy="914400"/>
          </a:xfrm>
          <a:prstGeom prst="rect">
            <a:avLst/>
          </a:prstGeom>
        </p:spPr>
      </p:pic>
      <p:pic>
        <p:nvPicPr>
          <p:cNvPr id="16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248" y="1901201"/>
            <a:ext cx="2364980" cy="4204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57D6D9-B10C-DB41-A606-FC467B17D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B2BDFA-98A8-C241-BE34-40C2ABA926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2ACA63A4-0B67-B14D-A5CF-FE678282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28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D90EB3-516A-2C4B-9231-36434EE6B3A4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LBS Functions</a:t>
            </a:r>
            <a:endParaRPr lang="en-US" sz="38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034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/>
          <p:cNvSpPr/>
          <p:nvPr/>
        </p:nvSpPr>
        <p:spPr>
          <a:xfrm>
            <a:off x="1817628" y="1638505"/>
            <a:ext cx="3724537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ea typeface="Hiragino Sans GB W3" panose="020B0300000000000000" pitchFamily="34" charset="-122"/>
                <a:cs typeface="Times New Roman" panose="02020603050405020304" pitchFamily="18" charset="0"/>
              </a:rPr>
              <a:t>Class Material</a:t>
            </a:r>
            <a:endParaRPr lang="zh-CN" altLang="zh-CN" dirty="0">
              <a:ea typeface="Hiragino Sans GB W3" panose="020B03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5" name="直接连接符 10"/>
          <p:cNvCxnSpPr/>
          <p:nvPr/>
        </p:nvCxnSpPr>
        <p:spPr>
          <a:xfrm>
            <a:off x="4799856" y="1257647"/>
            <a:ext cx="0" cy="4968552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6" name="组合 6"/>
          <p:cNvGrpSpPr/>
          <p:nvPr/>
        </p:nvGrpSpPr>
        <p:grpSpPr>
          <a:xfrm>
            <a:off x="2280564" y="1474755"/>
            <a:ext cx="2589688" cy="4711267"/>
            <a:chOff x="756563" y="1917915"/>
            <a:chExt cx="2589688" cy="4711267"/>
          </a:xfrm>
        </p:grpSpPr>
        <p:sp>
          <p:nvSpPr>
            <p:cNvPr id="17" name="文本框 12"/>
            <p:cNvSpPr txBox="1"/>
            <p:nvPr/>
          </p:nvSpPr>
          <p:spPr>
            <a:xfrm>
              <a:off x="1833208" y="1917915"/>
              <a:ext cx="1513043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ea typeface="Hiragino Sans GB W3" panose="020B0300000000000000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1600" i="1" dirty="0"/>
                <a:t>Phone Client</a:t>
              </a:r>
            </a:p>
            <a:p>
              <a:r>
                <a:rPr lang="en-US" altLang="zh-CN" sz="1600" i="1" dirty="0"/>
                <a:t>(Student Side)</a:t>
              </a:r>
              <a:endParaRPr lang="zh-CN" altLang="en-US" sz="1600" i="1" dirty="0"/>
            </a:p>
          </p:txBody>
        </p:sp>
        <p:pic>
          <p:nvPicPr>
            <p:cNvPr id="18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563" y="2492896"/>
              <a:ext cx="2326661" cy="41362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9" name="组合 7"/>
          <p:cNvGrpSpPr/>
          <p:nvPr/>
        </p:nvGrpSpPr>
        <p:grpSpPr>
          <a:xfrm>
            <a:off x="4988253" y="1474755"/>
            <a:ext cx="5296359" cy="4705379"/>
            <a:chOff x="3464253" y="1917915"/>
            <a:chExt cx="5296359" cy="4705379"/>
          </a:xfrm>
        </p:grpSpPr>
        <p:sp>
          <p:nvSpPr>
            <p:cNvPr id="20" name="文本框 11"/>
            <p:cNvSpPr txBox="1"/>
            <p:nvPr/>
          </p:nvSpPr>
          <p:spPr>
            <a:xfrm>
              <a:off x="3625012" y="1917915"/>
              <a:ext cx="1530733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i="1">
                  <a:ea typeface="Hiragino Sans GB W3" panose="020B0300000000000000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/>
                <a:t>Web Console</a:t>
              </a:r>
            </a:p>
            <a:p>
              <a:r>
                <a:rPr lang="en-US" altLang="zh-CN" dirty="0"/>
                <a:t>(Teacher Side)</a:t>
              </a:r>
              <a:endParaRPr lang="zh-CN" altLang="en-US" dirty="0"/>
            </a:p>
          </p:txBody>
        </p:sp>
        <p:pic>
          <p:nvPicPr>
            <p:cNvPr id="21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4253" y="2492896"/>
              <a:ext cx="5296359" cy="4130398"/>
            </a:xfrm>
            <a:prstGeom prst="rect">
              <a:avLst/>
            </a:prstGeom>
          </p:spPr>
        </p:pic>
        <p:sp>
          <p:nvSpPr>
            <p:cNvPr id="22" name="文本框 14"/>
            <p:cNvSpPr txBox="1"/>
            <p:nvPr/>
          </p:nvSpPr>
          <p:spPr>
            <a:xfrm>
              <a:off x="5692913" y="1999953"/>
              <a:ext cx="3067699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tx1"/>
                  </a:solidFill>
                  <a:ea typeface="Hiragino Sans GB W3" panose="020B0300000000000000" pitchFamily="34" charset="-122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altLang="zh-CN" dirty="0"/>
                <a:t>Materials management system</a:t>
              </a:r>
              <a:endParaRPr lang="zh-CN" altLang="en-US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B026487-1598-A04E-ABF2-53F84B9FE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88595F-24B3-C543-A9CD-DCDDDC82D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2A4820AC-7C42-A149-8EF7-CDF5F539D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29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57D952-5599-C54F-A97D-42A80FBAA87A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LBS Functions</a:t>
            </a:r>
            <a:endParaRPr lang="en-US" sz="38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455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88289" y="6014107"/>
            <a:ext cx="1613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i="1" dirty="0"/>
              <a:t>(</a:t>
            </a:r>
            <a:r>
              <a:rPr lang="en-US" altLang="zh-CN" sz="1400" i="1" dirty="0" err="1"/>
              <a:t>Source:in.nec.com</a:t>
            </a:r>
            <a:r>
              <a:rPr lang="en-US" altLang="zh-CN" sz="1400" i="1" dirty="0"/>
              <a:t>)</a:t>
            </a:r>
            <a:endParaRPr lang="zh-CN" altLang="en-US" sz="1400" i="1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01" y="1236162"/>
            <a:ext cx="9089465" cy="475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2898A-9E88-B74B-A636-3DF25792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9A4CFE-600C-EE48-8CD4-AB560A04B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3D0D4A0-6074-EE48-BB02-3C40B48FD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4485D-9844-344B-8F69-8AFEB3EDF7E2}"/>
              </a:ext>
            </a:extLst>
          </p:cNvPr>
          <p:cNvSpPr txBox="1"/>
          <p:nvPr/>
        </p:nvSpPr>
        <p:spPr>
          <a:xfrm>
            <a:off x="135249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Smart Cities</a:t>
            </a:r>
          </a:p>
        </p:txBody>
      </p:sp>
    </p:spTree>
    <p:extLst>
      <p:ext uri="{BB962C8B-B14F-4D97-AF65-F5344CB8AC3E}">
        <p14:creationId xmlns:p14="http://schemas.microsoft.com/office/powerpoint/2010/main" val="314266596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55" y="2692410"/>
            <a:ext cx="2742857" cy="3120000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097" y="1929625"/>
            <a:ext cx="2360861" cy="4197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790" y="1929624"/>
            <a:ext cx="2360861" cy="4197086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" y="2684178"/>
            <a:ext cx="2742857" cy="3120000"/>
          </a:xfrm>
          <a:prstGeom prst="rect">
            <a:avLst/>
          </a:prstGeom>
        </p:spPr>
      </p:pic>
      <p:pic>
        <p:nvPicPr>
          <p:cNvPr id="1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" y="2690511"/>
            <a:ext cx="2744527" cy="3121899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828" y="1929624"/>
            <a:ext cx="2360861" cy="4197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F91B5E-4D32-ED47-93DC-B43B00878A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193B9C-ED0D-7A49-8CF1-26D1A7C074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2302BB0E-51AE-A743-A60D-56B66CFC1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30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24EE85-56C5-6B42-8C47-3F55667BAE72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LBS Functions</a:t>
            </a:r>
            <a:endParaRPr lang="en-US" sz="38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EB646D-903B-FD44-9B86-1742DBDF5415}"/>
              </a:ext>
            </a:extLst>
          </p:cNvPr>
          <p:cNvSpPr/>
          <p:nvPr/>
        </p:nvSpPr>
        <p:spPr>
          <a:xfrm>
            <a:off x="1817628" y="1638505"/>
            <a:ext cx="37245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ea typeface="Hiragino Sans GB W3" panose="020B0300000000000000" pitchFamily="34" charset="-122"/>
                <a:cs typeface="Times New Roman" panose="02020603050405020304" pitchFamily="18" charset="0"/>
              </a:rPr>
              <a:t>Location-based Activities</a:t>
            </a:r>
            <a:endParaRPr lang="zh-CN" altLang="zh-CN" dirty="0">
              <a:ea typeface="Hiragino Sans GB W3" panose="020B03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FE6A819A-9A5F-CB4B-B909-C816F88D914B}"/>
              </a:ext>
            </a:extLst>
          </p:cNvPr>
          <p:cNvSpPr txBox="1"/>
          <p:nvPr/>
        </p:nvSpPr>
        <p:spPr>
          <a:xfrm>
            <a:off x="1817628" y="2293422"/>
            <a:ext cx="146783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ea typeface="Hiragino Sans GB W3" panose="020B0300000000000000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User Location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8035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QQ图片2016112321405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321" r="9770" b="15760"/>
          <a:stretch/>
        </p:blipFill>
        <p:spPr bwMode="auto">
          <a:xfrm>
            <a:off x="834537" y="2495774"/>
            <a:ext cx="3281083" cy="180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estimote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56" y="2609714"/>
            <a:ext cx="216024" cy="324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947" y="1579584"/>
            <a:ext cx="2304256" cy="4096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圖形 12" descr="手背向前食指朝右指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6331973" y="3170611"/>
            <a:ext cx="914400" cy="914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11250" r="9211"/>
          <a:stretch/>
        </p:blipFill>
        <p:spPr>
          <a:xfrm>
            <a:off x="8275943" y="1721223"/>
            <a:ext cx="3489262" cy="36536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7C8735-421C-F04B-985C-67E11C1614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0B48B0-A425-2547-87AD-78C492C5E0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7A5C4069-2049-C448-BE22-C30EACAD7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31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416EB6-D5A0-BA42-8B8D-E1F156255AF2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LBS Functions</a:t>
            </a:r>
            <a:endParaRPr lang="en-US" sz="38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60D63EA9-320B-AD4D-8046-C4101EF8B85D}"/>
              </a:ext>
            </a:extLst>
          </p:cNvPr>
          <p:cNvSpPr/>
          <p:nvPr/>
        </p:nvSpPr>
        <p:spPr>
          <a:xfrm>
            <a:off x="1817628" y="1638505"/>
            <a:ext cx="37245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ea typeface="Hiragino Sans GB W3" panose="020B0300000000000000" pitchFamily="34" charset="-122"/>
                <a:cs typeface="Times New Roman" panose="02020603050405020304" pitchFamily="18" charset="0"/>
              </a:rPr>
              <a:t>Proximity Exhibition</a:t>
            </a:r>
            <a:endParaRPr lang="zh-CN" altLang="zh-CN" dirty="0">
              <a:ea typeface="Hiragino Sans GB W3" panose="020B03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823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07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789" y="1819657"/>
            <a:ext cx="2808484" cy="3743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107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002" y="1819657"/>
            <a:ext cx="2105025" cy="3743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8028756" y="2281275"/>
            <a:ext cx="3636318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altLang="zh-CN" dirty="0">
                <a:ea typeface="Hiragino Sans GB W3" panose="020B0300000000000000" pitchFamily="34" charset="-122"/>
                <a:cs typeface="Times New Roman" panose="02020603050405020304" pitchFamily="18" charset="0"/>
              </a:rPr>
              <a:t>An integrated multi-platform teaching and learning system</a:t>
            </a:r>
          </a:p>
          <a:p>
            <a:endParaRPr lang="en-GB" altLang="zh-CN" dirty="0">
              <a:ea typeface="Hiragino Sans GB W3" panose="020B0300000000000000" pitchFamily="34" charset="-122"/>
              <a:cs typeface="Times New Roman" panose="02020603050405020304" pitchFamily="18" charset="0"/>
            </a:endParaRPr>
          </a:p>
          <a:p>
            <a:r>
              <a:rPr lang="en-GB" altLang="zh-CN" dirty="0">
                <a:ea typeface="Hiragino Sans GB W3" panose="020B0300000000000000" pitchFamily="34" charset="-122"/>
                <a:cs typeface="Times New Roman" panose="02020603050405020304" pitchFamily="18" charset="0"/>
              </a:rPr>
              <a:t>Associated with Location-based Service (LBS) using iBeacon technology </a:t>
            </a:r>
            <a:endParaRPr lang="zh-CN" altLang="en-US" dirty="0">
              <a:ea typeface="Hiragino Sans GB W3" panose="020B03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D3301-0BA8-BB47-8707-7E9B730E3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F46694-567C-CE4F-8EC8-A2CB844C8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9FF0B471-967B-8F46-85D3-39FB7A8BC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32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3A265-712A-9746-B5EA-E14CA731A99F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630965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>
            <p:extLst/>
          </p:nvPr>
        </p:nvGraphicFramePr>
        <p:xfrm>
          <a:off x="2927648" y="1487105"/>
          <a:ext cx="6504384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AA8C9DB-8B0C-474A-BBF2-B3BE04EEFA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3B21C-6EB3-084D-A8E7-B84DF6F068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DBCF64-38E9-644E-97BC-A035F67E89E9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Potential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454475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0" y="1540596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For more information on Geo-informatics, please join our free MOOC: Introduction to Urban Geo-Informatics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04585" y="23387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D1709-6207-4552-B197-8BA2CC2F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1680-A667-4C46-977A-F65A7B57A854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79EE88-AE65-5F4A-885B-5CA012833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0" y="3368565"/>
            <a:ext cx="2540000" cy="25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A90FFC-6A4E-AE47-A7F9-91C46DD78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413C23A6-F52B-3A44-A065-2855F74558DB}"/>
              </a:ext>
            </a:extLst>
          </p:cNvPr>
          <p:cNvSpPr txBox="1">
            <a:spLocks/>
          </p:cNvSpPr>
          <p:nvPr/>
        </p:nvSpPr>
        <p:spPr>
          <a:xfrm>
            <a:off x="930106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C1680-A667-4C46-977A-F65A7B57A854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D7D9EB-1855-634E-9D9D-B9BFB11C0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20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0" y="240639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Thank You!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1680-A667-4C46-977A-F65A7B57A854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91087-A31B-5E46-A615-476AB6DAB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6499F-2BF6-5F4E-AB67-C4D6F584D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84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52458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References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04585" y="23387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8199" y="2003264"/>
            <a:ext cx="11031583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ts val="2760"/>
              </a:lnSpc>
              <a:buFont typeface="Arial" charset="0"/>
              <a:buChar char="•"/>
            </a:pPr>
            <a:r>
              <a:rPr lang="en-US" dirty="0"/>
              <a:t>Zou, H., Jiang, H., Luo, Y., Zhu, J., Lu, X., &amp; </a:t>
            </a:r>
            <a:r>
              <a:rPr lang="en-US" dirty="0" err="1"/>
              <a:t>Xie</a:t>
            </a:r>
            <a:r>
              <a:rPr lang="en-US" dirty="0"/>
              <a:t>, L. (2016). </a:t>
            </a:r>
            <a:r>
              <a:rPr lang="en-US" b="1" dirty="0" err="1">
                <a:solidFill>
                  <a:schemeClr val="accent1"/>
                </a:solidFill>
              </a:rPr>
              <a:t>Bluedetect</a:t>
            </a:r>
            <a:r>
              <a:rPr lang="en-US" b="1" dirty="0">
                <a:solidFill>
                  <a:schemeClr val="accent1"/>
                </a:solidFill>
              </a:rPr>
              <a:t>: An </a:t>
            </a:r>
            <a:r>
              <a:rPr lang="en-US" b="1" dirty="0" err="1">
                <a:solidFill>
                  <a:schemeClr val="accent1"/>
                </a:solidFill>
              </a:rPr>
              <a:t>ibeacon</a:t>
            </a:r>
            <a:r>
              <a:rPr lang="en-US" b="1" dirty="0">
                <a:solidFill>
                  <a:schemeClr val="accent1"/>
                </a:solidFill>
              </a:rPr>
              <a:t>-enabled scheme for accurate and energy-efficient indoor-outdoor detection and seamless location-based service</a:t>
            </a:r>
            <a:r>
              <a:rPr lang="en-US" dirty="0"/>
              <a:t>.</a:t>
            </a:r>
            <a:br>
              <a:rPr lang="en-US" dirty="0"/>
            </a:br>
            <a:r>
              <a:rPr lang="en-US" i="1" dirty="0"/>
              <a:t>Sensors</a:t>
            </a:r>
            <a:r>
              <a:rPr lang="en-US" dirty="0"/>
              <a:t>, </a:t>
            </a:r>
            <a:r>
              <a:rPr lang="en-US" i="1" dirty="0"/>
              <a:t>16</a:t>
            </a:r>
            <a:r>
              <a:rPr lang="en-US" dirty="0"/>
              <a:t>(2), 268.</a:t>
            </a:r>
          </a:p>
          <a:p>
            <a:pPr marL="800100" lvl="1" indent="-342900">
              <a:lnSpc>
                <a:spcPts val="2760"/>
              </a:lnSpc>
              <a:buFont typeface="Arial" charset="0"/>
              <a:buChar char="•"/>
            </a:pPr>
            <a:endParaRPr lang="en-US" dirty="0"/>
          </a:p>
          <a:p>
            <a:pPr marL="800100" lvl="1" indent="-342900">
              <a:lnSpc>
                <a:spcPts val="2760"/>
              </a:lnSpc>
              <a:buFont typeface="Arial" charset="0"/>
              <a:buChar char="•"/>
            </a:pPr>
            <a:r>
              <a:rPr lang="en-US" dirty="0" err="1"/>
              <a:t>Barapatre</a:t>
            </a:r>
            <a:r>
              <a:rPr lang="en-US" dirty="0"/>
              <a:t>, A., </a:t>
            </a:r>
            <a:r>
              <a:rPr lang="en-US" dirty="0" err="1"/>
              <a:t>Shelake</a:t>
            </a:r>
            <a:r>
              <a:rPr lang="en-US" dirty="0"/>
              <a:t>, V., </a:t>
            </a:r>
            <a:r>
              <a:rPr lang="en-US" dirty="0" err="1"/>
              <a:t>Pawar</a:t>
            </a:r>
            <a:r>
              <a:rPr lang="en-US" dirty="0"/>
              <a:t>, G., &amp; D.R., A. (2017). </a:t>
            </a:r>
            <a:r>
              <a:rPr lang="en-US" b="1" dirty="0">
                <a:solidFill>
                  <a:schemeClr val="accent1"/>
                </a:solidFill>
              </a:rPr>
              <a:t>Smart College System using </a:t>
            </a:r>
            <a:r>
              <a:rPr lang="en-US" b="1" dirty="0" err="1">
                <a:solidFill>
                  <a:schemeClr val="accent1"/>
                </a:solidFill>
              </a:rPr>
              <a:t>IoT</a:t>
            </a:r>
            <a:r>
              <a:rPr lang="en-US" b="1" dirty="0">
                <a:solidFill>
                  <a:schemeClr val="accent1"/>
                </a:solidFill>
              </a:rPr>
              <a:t> BLE Beacons</a:t>
            </a:r>
            <a:r>
              <a:rPr lang="en-US" dirty="0"/>
              <a:t>.</a:t>
            </a:r>
            <a:br>
              <a:rPr lang="en-US" dirty="0"/>
            </a:br>
            <a:r>
              <a:rPr lang="en-US" i="1" dirty="0" err="1"/>
              <a:t>Ijarcce</a:t>
            </a:r>
            <a:r>
              <a:rPr lang="en-US" i="1" dirty="0"/>
              <a:t>,</a:t>
            </a:r>
            <a:r>
              <a:rPr lang="en-US" dirty="0"/>
              <a:t> </a:t>
            </a:r>
            <a:r>
              <a:rPr lang="en-US" i="1" dirty="0"/>
              <a:t>6</a:t>
            </a:r>
            <a:r>
              <a:rPr lang="en-US" dirty="0"/>
              <a:t>(4), 438-442. doi:10.17148/ijarcce.2017.6485</a:t>
            </a:r>
          </a:p>
          <a:p>
            <a:pPr marL="800100" lvl="1" indent="-342900">
              <a:lnSpc>
                <a:spcPts val="2760"/>
              </a:lnSpc>
              <a:buFont typeface="Arial" charset="0"/>
              <a:buChar char="•"/>
            </a:pPr>
            <a:endParaRPr lang="en-US" dirty="0"/>
          </a:p>
          <a:p>
            <a:pPr marL="800100" lvl="1" indent="-342900">
              <a:lnSpc>
                <a:spcPts val="2760"/>
              </a:lnSpc>
              <a:buFont typeface="Arial" charset="0"/>
              <a:buChar char="•"/>
            </a:pPr>
            <a:r>
              <a:rPr lang="en-US" dirty="0"/>
              <a:t>Dirk, V. M., </a:t>
            </a:r>
            <a:r>
              <a:rPr lang="en-US" dirty="0" err="1"/>
              <a:t>Galyna</a:t>
            </a:r>
            <a:r>
              <a:rPr lang="en-US" dirty="0"/>
              <a:t>, T., </a:t>
            </a:r>
            <a:r>
              <a:rPr lang="en-US" dirty="0" err="1"/>
              <a:t>Kostiantyn</a:t>
            </a:r>
            <a:r>
              <a:rPr lang="en-US" dirty="0"/>
              <a:t>, P., </a:t>
            </a:r>
            <a:r>
              <a:rPr lang="en-US" dirty="0" err="1"/>
              <a:t>Goncharov</a:t>
            </a:r>
            <a:r>
              <a:rPr lang="en-US" dirty="0"/>
              <a:t> Y. (2015). </a:t>
            </a:r>
            <a:r>
              <a:rPr lang="en-US" b="1" dirty="0">
                <a:solidFill>
                  <a:schemeClr val="accent1"/>
                </a:solidFill>
              </a:rPr>
              <a:t>Smart Campus based on iBeacon Technology</a:t>
            </a:r>
            <a:r>
              <a:rPr lang="en-US" dirty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C1680-A667-4C46-977A-F65A7B57A854}" type="slidenum">
              <a:rPr lang="en-US" smtClean="0"/>
              <a:t>36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416F5C-341C-479A-B342-C7BAA967C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67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投影片編號版面配置區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DCB155-B351-4546-BF3F-9637F55100B3}" type="slidenum">
              <a:rPr lang="en-US" altLang="en-US" sz="800">
                <a:solidFill>
                  <a:srgbClr val="F2F2F2"/>
                </a:solidFill>
                <a:latin typeface="Century Gothic" panose="020B0502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800">
              <a:solidFill>
                <a:srgbClr val="F2F2F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 40"/>
          <p:cNvGrpSpPr/>
          <p:nvPr/>
        </p:nvGrpSpPr>
        <p:grpSpPr>
          <a:xfrm>
            <a:off x="2943108" y="469870"/>
            <a:ext cx="6652724" cy="5886479"/>
            <a:chOff x="2286000" y="762000"/>
            <a:chExt cx="4705350" cy="470535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2400000">
              <a:rot lat="19500000" lon="19500000" rev="2400000"/>
            </a:camera>
            <a:lightRig rig="threePt" dir="t"/>
          </a:scene3d>
        </p:grpSpPr>
        <p:sp>
          <p:nvSpPr>
            <p:cNvPr id="7" name="Teardrop 6"/>
            <p:cNvSpPr/>
            <p:nvPr/>
          </p:nvSpPr>
          <p:spPr>
            <a:xfrm rot="5400000">
              <a:off x="2286000" y="76200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rgbClr val="92D050"/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 sz="2400" dirty="0">
                <a:latin typeface="Trebuchet MS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440274" y="916274"/>
              <a:ext cx="1928422" cy="192842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chemeClr val="bg1"/>
                  </a:solidFill>
                </a:rPr>
                <a:t>Singapore</a:t>
              </a:r>
            </a:p>
            <a:p>
              <a:pPr algn="ctr">
                <a:defRPr/>
              </a:pPr>
              <a:r>
                <a:rPr lang="en-US" sz="3200" dirty="0">
                  <a:solidFill>
                    <a:schemeClr val="bg1"/>
                  </a:solidFill>
                </a:rPr>
                <a:t>“Smart Nation”</a:t>
              </a:r>
            </a:p>
          </p:txBody>
        </p:sp>
        <p:sp>
          <p:nvSpPr>
            <p:cNvPr id="9" name="Teardrop 8"/>
            <p:cNvSpPr/>
            <p:nvPr/>
          </p:nvSpPr>
          <p:spPr>
            <a:xfrm>
              <a:off x="2286000" y="323038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rgbClr val="C00000"/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 sz="2400" dirty="0">
                <a:latin typeface="Trebuchet MS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440274" y="3384654"/>
              <a:ext cx="1928422" cy="19284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HK" sz="2400" dirty="0"/>
                <a:t>Hong Kong</a:t>
              </a:r>
            </a:p>
            <a:p>
              <a:pPr algn="ctr">
                <a:defRPr/>
              </a:pPr>
              <a:r>
                <a:rPr lang="en-US" sz="2400" dirty="0"/>
                <a:t>“Energizing Kowloon East”</a:t>
              </a:r>
              <a:endParaRPr lang="en-US" altLang="zh-HK" sz="2400" dirty="0"/>
            </a:p>
          </p:txBody>
        </p:sp>
        <p:sp>
          <p:nvSpPr>
            <p:cNvPr id="11" name="Teardrop 10"/>
            <p:cNvSpPr/>
            <p:nvPr/>
          </p:nvSpPr>
          <p:spPr>
            <a:xfrm rot="16200000">
              <a:off x="4754380" y="323038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chemeClr val="accent1"/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 sz="2400" dirty="0">
                <a:latin typeface="Trebuchet MS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908654" y="3384654"/>
              <a:ext cx="1928422" cy="1928422"/>
            </a:xfrm>
            <a:prstGeom prst="ellipse">
              <a:avLst/>
            </a:prstGeom>
            <a:solidFill>
              <a:srgbClr val="FF6699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HK" sz="2300" dirty="0"/>
                <a:t>China “Wuhan 2020 scheme”</a:t>
              </a:r>
            </a:p>
          </p:txBody>
        </p:sp>
        <p:sp>
          <p:nvSpPr>
            <p:cNvPr id="13" name="Teardrop 12"/>
            <p:cNvSpPr/>
            <p:nvPr/>
          </p:nvSpPr>
          <p:spPr>
            <a:xfrm rot="10800000">
              <a:off x="4754380" y="762000"/>
              <a:ext cx="2236970" cy="2236970"/>
            </a:xfrm>
            <a:prstGeom prst="teardrop">
              <a:avLst>
                <a:gd name="adj" fmla="val 100919"/>
              </a:avLst>
            </a:prstGeom>
            <a:solidFill>
              <a:srgbClr val="4DC4D9"/>
            </a:solidFill>
            <a:ln>
              <a:noFill/>
            </a:ln>
            <a:effectLst/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 sz="2400" dirty="0">
                <a:latin typeface="Trebuchet MS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908654" y="916274"/>
              <a:ext cx="1928422" cy="192842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HK" sz="2800" dirty="0"/>
                <a:t>Korea “U-City scheme”</a:t>
              </a:r>
            </a:p>
          </p:txBody>
        </p:sp>
      </p:grpSp>
      <p:pic>
        <p:nvPicPr>
          <p:cNvPr id="22533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49" t="81621" r="-156517" b="-20358"/>
          <a:stretch>
            <a:fillRect/>
          </a:stretch>
        </p:blipFill>
        <p:spPr bwMode="auto">
          <a:xfrm>
            <a:off x="6527801" y="2436813"/>
            <a:ext cx="1008063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Diagram 16"/>
          <p:cNvGraphicFramePr/>
          <p:nvPr>
            <p:extLst/>
          </p:nvPr>
        </p:nvGraphicFramePr>
        <p:xfrm>
          <a:off x="4449646" y="2159094"/>
          <a:ext cx="3107224" cy="2071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339715DD-D0E3-F843-9792-C1420CA46F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9A679F-6397-BD41-8165-A38890D1DF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34DA48F-2646-4942-A950-DED30154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4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D007AD-2B7A-7342-B810-734034B61D61}"/>
              </a:ext>
            </a:extLst>
          </p:cNvPr>
          <p:cNvSpPr txBox="1"/>
          <p:nvPr/>
        </p:nvSpPr>
        <p:spPr>
          <a:xfrm>
            <a:off x="135249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Hong Kong and Neighboring Cities</a:t>
            </a:r>
          </a:p>
        </p:txBody>
      </p:sp>
    </p:spTree>
    <p:extLst>
      <p:ext uri="{BB962C8B-B14F-4D97-AF65-F5344CB8AC3E}">
        <p14:creationId xmlns:p14="http://schemas.microsoft.com/office/powerpoint/2010/main" val="1450911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43B6337-BAF0-C041-B6E8-05B2E7B34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71B3C1-9651-DE40-8797-0FE666895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47DDF39F-CBC7-7043-8695-976246424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0107287" y="5389969"/>
            <a:ext cx="1884709" cy="611665"/>
            <a:chOff x="2056067" y="5138975"/>
            <a:chExt cx="2376395" cy="77123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067" y="5138975"/>
              <a:ext cx="2364643" cy="77123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432397" y="5138975"/>
              <a:ext cx="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zh-CN" altLang="en-US" sz="4000" dirty="0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-23551" y="1513257"/>
            <a:ext cx="12115035" cy="4364905"/>
            <a:chOff x="-151539" y="1439122"/>
            <a:chExt cx="12524614" cy="4512473"/>
          </a:xfrm>
        </p:grpSpPr>
        <p:cxnSp>
          <p:nvCxnSpPr>
            <p:cNvPr id="53" name="Straight Connector 52"/>
            <p:cNvCxnSpPr>
              <a:stCxn id="17" idx="5"/>
              <a:endCxn id="18" idx="1"/>
            </p:cNvCxnSpPr>
            <p:nvPr/>
          </p:nvCxnSpPr>
          <p:spPr>
            <a:xfrm>
              <a:off x="3447894" y="3092732"/>
              <a:ext cx="525268" cy="192110"/>
            </a:xfrm>
            <a:prstGeom prst="line">
              <a:avLst/>
            </a:prstGeom>
            <a:ln w="57150">
              <a:solidFill>
                <a:srgbClr val="98B1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5" idx="5"/>
              <a:endCxn id="16" idx="1"/>
            </p:cNvCxnSpPr>
            <p:nvPr/>
          </p:nvCxnSpPr>
          <p:spPr>
            <a:xfrm>
              <a:off x="1036561" y="3092732"/>
              <a:ext cx="526532" cy="192110"/>
            </a:xfrm>
            <a:prstGeom prst="line">
              <a:avLst/>
            </a:prstGeom>
            <a:ln w="57150">
              <a:solidFill>
                <a:srgbClr val="E897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16" idx="7"/>
              <a:endCxn id="17" idx="3"/>
            </p:cNvCxnSpPr>
            <p:nvPr/>
          </p:nvCxnSpPr>
          <p:spPr>
            <a:xfrm flipV="1">
              <a:off x="2242859" y="3092732"/>
              <a:ext cx="525268" cy="192110"/>
            </a:xfrm>
            <a:prstGeom prst="line">
              <a:avLst/>
            </a:prstGeom>
            <a:ln w="57150">
              <a:solidFill>
                <a:srgbClr val="F8DA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18" idx="7"/>
              <a:endCxn id="19" idx="3"/>
            </p:cNvCxnSpPr>
            <p:nvPr/>
          </p:nvCxnSpPr>
          <p:spPr>
            <a:xfrm flipV="1">
              <a:off x="4652929" y="3092732"/>
              <a:ext cx="525268" cy="192110"/>
            </a:xfrm>
            <a:prstGeom prst="line">
              <a:avLst/>
            </a:prstGeom>
            <a:ln w="57150">
              <a:solidFill>
                <a:srgbClr val="50AB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19" idx="5"/>
              <a:endCxn id="20" idx="1"/>
            </p:cNvCxnSpPr>
            <p:nvPr/>
          </p:nvCxnSpPr>
          <p:spPr>
            <a:xfrm>
              <a:off x="5857964" y="3092732"/>
              <a:ext cx="525268" cy="192110"/>
            </a:xfrm>
            <a:prstGeom prst="line">
              <a:avLst/>
            </a:prstGeom>
            <a:ln w="57150">
              <a:solidFill>
                <a:srgbClr val="A5C2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20" idx="7"/>
              <a:endCxn id="21" idx="3"/>
            </p:cNvCxnSpPr>
            <p:nvPr/>
          </p:nvCxnSpPr>
          <p:spPr>
            <a:xfrm flipV="1">
              <a:off x="7062998" y="3092732"/>
              <a:ext cx="525268" cy="192110"/>
            </a:xfrm>
            <a:prstGeom prst="line">
              <a:avLst/>
            </a:prstGeom>
            <a:ln w="57150">
              <a:solidFill>
                <a:srgbClr val="2C4E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21" idx="5"/>
              <a:endCxn id="22" idx="1"/>
            </p:cNvCxnSpPr>
            <p:nvPr/>
          </p:nvCxnSpPr>
          <p:spPr>
            <a:xfrm>
              <a:off x="8268033" y="3092732"/>
              <a:ext cx="525268" cy="192110"/>
            </a:xfrm>
            <a:prstGeom prst="line">
              <a:avLst/>
            </a:prstGeom>
            <a:ln w="57150">
              <a:solidFill>
                <a:srgbClr val="9D51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22" idx="7"/>
              <a:endCxn id="23" idx="3"/>
            </p:cNvCxnSpPr>
            <p:nvPr/>
          </p:nvCxnSpPr>
          <p:spPr>
            <a:xfrm flipV="1">
              <a:off x="9473068" y="3092732"/>
              <a:ext cx="525268" cy="192110"/>
            </a:xfrm>
            <a:prstGeom prst="line">
              <a:avLst/>
            </a:prstGeom>
            <a:ln w="57150">
              <a:solidFill>
                <a:srgbClr val="9F7D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23" idx="5"/>
              <a:endCxn id="24" idx="1"/>
            </p:cNvCxnSpPr>
            <p:nvPr/>
          </p:nvCxnSpPr>
          <p:spPr>
            <a:xfrm>
              <a:off x="10678103" y="3092732"/>
              <a:ext cx="525269" cy="192110"/>
            </a:xfrm>
            <a:prstGeom prst="line">
              <a:avLst/>
            </a:prstGeom>
            <a:ln w="57150">
              <a:solidFill>
                <a:srgbClr val="9F2D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216010" y="2272183"/>
              <a:ext cx="961334" cy="961333"/>
            </a:xfrm>
            <a:prstGeom prst="ellipse">
              <a:avLst/>
            </a:prstGeom>
            <a:solidFill>
              <a:srgbClr val="F2818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422308" y="3144059"/>
              <a:ext cx="961334" cy="961333"/>
            </a:xfrm>
            <a:prstGeom prst="ellipse">
              <a:avLst/>
            </a:prstGeom>
            <a:solidFill>
              <a:srgbClr val="F7931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343" y="2272183"/>
              <a:ext cx="961334" cy="961333"/>
            </a:xfrm>
            <a:prstGeom prst="ellipse">
              <a:avLst/>
            </a:prstGeom>
            <a:solidFill>
              <a:srgbClr val="F5D16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832378" y="3144059"/>
              <a:ext cx="961334" cy="96133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037413" y="2272183"/>
              <a:ext cx="961334" cy="961333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242448" y="3144059"/>
              <a:ext cx="961334" cy="96133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447483" y="2272183"/>
              <a:ext cx="961334" cy="961333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652518" y="3144059"/>
              <a:ext cx="961334" cy="961333"/>
            </a:xfrm>
            <a:prstGeom prst="ellipse">
              <a:avLst/>
            </a:prstGeom>
            <a:solidFill>
              <a:srgbClr val="AA4A9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9857553" y="2272183"/>
              <a:ext cx="961334" cy="961333"/>
            </a:xfrm>
            <a:prstGeom prst="ellipse">
              <a:avLst/>
            </a:prstGeom>
            <a:solidFill>
              <a:srgbClr val="A67C5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1062589" y="3144059"/>
              <a:ext cx="961334" cy="961333"/>
            </a:xfrm>
            <a:prstGeom prst="ellipse">
              <a:avLst/>
            </a:prstGeom>
            <a:solidFill>
              <a:srgbClr val="AE1E16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537" y="2491825"/>
              <a:ext cx="494280" cy="5220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2672" y="3314277"/>
              <a:ext cx="420606" cy="62089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3521" y="2464332"/>
              <a:ext cx="589397" cy="58939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42692" y="3354371"/>
              <a:ext cx="540705" cy="54070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7777" y="2442398"/>
              <a:ext cx="420606" cy="62089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21989" y="3338807"/>
              <a:ext cx="602252" cy="54694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05528" y="3426141"/>
              <a:ext cx="655313" cy="39716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80309" y="2532900"/>
              <a:ext cx="705221" cy="43989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17399" y="2515050"/>
              <a:ext cx="647904" cy="475589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332953" y="3314274"/>
              <a:ext cx="420606" cy="62089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62106" y="3252998"/>
              <a:ext cx="10691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E28786"/>
                  </a:solidFill>
                </a:rPr>
                <a:t>Shuttle Bus</a:t>
              </a:r>
            </a:p>
            <a:p>
              <a:pPr algn="ctr"/>
              <a:r>
                <a:rPr lang="en-US" sz="1400" b="1" dirty="0">
                  <a:solidFill>
                    <a:srgbClr val="E28786"/>
                  </a:solidFill>
                </a:rPr>
                <a:t>Reservation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08122" y="4132967"/>
              <a:ext cx="978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E8973F"/>
                  </a:solidFill>
                </a:rPr>
                <a:t>Yonsei</a:t>
              </a:r>
              <a:endParaRPr lang="en-US" sz="1400" b="1" dirty="0">
                <a:solidFill>
                  <a:srgbClr val="E8973F"/>
                </a:solidFill>
              </a:endParaRPr>
            </a:p>
            <a:p>
              <a:pPr algn="ctr"/>
              <a:r>
                <a:rPr lang="en-US" sz="1400" b="1" dirty="0">
                  <a:solidFill>
                    <a:srgbClr val="E8973F"/>
                  </a:solidFill>
                </a:rPr>
                <a:t>Gong-Gam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69614" y="3252998"/>
              <a:ext cx="1075919" cy="540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5D163"/>
                  </a:solidFill>
                </a:rPr>
                <a:t>Electronic</a:t>
              </a:r>
            </a:p>
            <a:p>
              <a:pPr algn="ctr"/>
              <a:r>
                <a:rPr lang="en-US" sz="1400" b="1" dirty="0">
                  <a:solidFill>
                    <a:srgbClr val="F5D163"/>
                  </a:solidFill>
                </a:rPr>
                <a:t>Attendance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5299" y="4124874"/>
              <a:ext cx="8554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98B17F"/>
                  </a:solidFill>
                </a:rPr>
                <a:t>School</a:t>
              </a:r>
            </a:p>
            <a:p>
              <a:pPr algn="ctr"/>
              <a:r>
                <a:rPr lang="en-US" sz="1400" b="1" dirty="0">
                  <a:solidFill>
                    <a:srgbClr val="98B17F"/>
                  </a:solidFill>
                </a:rPr>
                <a:t>Cafeteria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31408" y="3252998"/>
              <a:ext cx="9733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50AB5A"/>
                  </a:solidFill>
                </a:rPr>
                <a:t>Mobile</a:t>
              </a:r>
            </a:p>
            <a:p>
              <a:pPr algn="ctr"/>
              <a:r>
                <a:rPr lang="en-US" sz="1400" b="1" dirty="0">
                  <a:solidFill>
                    <a:srgbClr val="50AB5A"/>
                  </a:solidFill>
                </a:rPr>
                <a:t>Student ID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96466" y="4124874"/>
              <a:ext cx="1253305" cy="763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A5C2E3"/>
                  </a:solidFill>
                </a:rPr>
                <a:t>Library Seats/</a:t>
              </a:r>
            </a:p>
            <a:p>
              <a:pPr algn="ctr"/>
              <a:r>
                <a:rPr lang="en-US" sz="1400" b="1" dirty="0">
                  <a:solidFill>
                    <a:srgbClr val="A5C2E3"/>
                  </a:solidFill>
                </a:rPr>
                <a:t>Checkout/</a:t>
              </a:r>
            </a:p>
            <a:p>
              <a:pPr algn="ctr"/>
              <a:r>
                <a:rPr lang="en-US" sz="1400" b="1" dirty="0">
                  <a:solidFill>
                    <a:srgbClr val="A5C2E3"/>
                  </a:solidFill>
                </a:rPr>
                <a:t>Return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57327" y="3252998"/>
              <a:ext cx="134164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2C4E76"/>
                  </a:solidFill>
                </a:rPr>
                <a:t>Comprehensive</a:t>
              </a:r>
            </a:p>
            <a:p>
              <a:pPr algn="ctr"/>
              <a:r>
                <a:rPr lang="en-US" sz="1400" b="1" dirty="0">
                  <a:solidFill>
                    <a:srgbClr val="2C4E76"/>
                  </a:solidFill>
                </a:rPr>
                <a:t>Academic</a:t>
              </a:r>
            </a:p>
            <a:p>
              <a:pPr algn="ctr"/>
              <a:r>
                <a:rPr lang="en-US" sz="1400" b="1" dirty="0">
                  <a:solidFill>
                    <a:srgbClr val="2C4E76"/>
                  </a:solidFill>
                </a:rPr>
                <a:t>Search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756803" y="4124874"/>
              <a:ext cx="7052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9D5197"/>
                  </a:solidFill>
                </a:rPr>
                <a:t>Cyber</a:t>
              </a:r>
            </a:p>
            <a:p>
              <a:pPr algn="ctr"/>
              <a:r>
                <a:rPr lang="en-US" sz="1400" b="1" dirty="0">
                  <a:solidFill>
                    <a:srgbClr val="9D5197"/>
                  </a:solidFill>
                </a:rPr>
                <a:t>lecture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944654" y="3252998"/>
              <a:ext cx="7871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9F7D58"/>
                  </a:solidFill>
                </a:rPr>
                <a:t>Smart</a:t>
              </a:r>
            </a:p>
            <a:p>
              <a:pPr algn="ctr"/>
              <a:r>
                <a:rPr lang="en-US" sz="1400" b="1" dirty="0">
                  <a:solidFill>
                    <a:srgbClr val="9F7D58"/>
                  </a:solidFill>
                </a:rPr>
                <a:t>Register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1136250" y="4124874"/>
              <a:ext cx="814015" cy="540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9F2D21"/>
                  </a:solidFill>
                </a:rPr>
                <a:t>Safety/</a:t>
              </a:r>
            </a:p>
            <a:p>
              <a:pPr algn="ctr"/>
              <a:r>
                <a:rPr lang="en-US" sz="1400" b="1" dirty="0">
                  <a:solidFill>
                    <a:srgbClr val="9F2D21"/>
                  </a:solidFill>
                </a:rPr>
                <a:t>Security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151539" y="1517887"/>
              <a:ext cx="2018452" cy="668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charset="0"/>
                <a:buChar char="•"/>
              </a:pPr>
              <a:r>
                <a:rPr lang="en-US" sz="1200" dirty="0"/>
                <a:t>Search bus location</a:t>
              </a:r>
            </a:p>
            <a:p>
              <a:pPr marL="171450" indent="-171450">
                <a:buFont typeface="Arial" charset="0"/>
                <a:buChar char="•"/>
              </a:pPr>
              <a:r>
                <a:rPr lang="en-US" sz="1200" dirty="0"/>
                <a:t>Commute shuttle ticketing/reservation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67378" y="4671334"/>
              <a:ext cx="2569077" cy="105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71450" indent="-171450">
                <a:buFont typeface="Arial" charset="0"/>
                <a:buChar char="•"/>
                <a:defRPr sz="1200"/>
              </a:lvl1pPr>
            </a:lstStyle>
            <a:p>
              <a:r>
                <a:rPr lang="en-US" dirty="0"/>
                <a:t>Academic, cultural, art contents on campus</a:t>
              </a:r>
            </a:p>
            <a:p>
              <a:r>
                <a:rPr lang="en-US" dirty="0"/>
                <a:t>Access/share information through smart devices</a:t>
              </a:r>
            </a:p>
            <a:p>
              <a:r>
                <a:rPr lang="en-US" dirty="0"/>
                <a:t>Alerts through mobile calendar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889634" y="1439122"/>
              <a:ext cx="2535453" cy="92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71450" indent="-171450">
                <a:buFont typeface="Arial" charset="0"/>
                <a:buChar char="•"/>
                <a:defRPr sz="1200"/>
              </a:lvl1pPr>
            </a:lstStyle>
            <a:p>
              <a:r>
                <a:rPr lang="en-US" dirty="0"/>
                <a:t>Automatic attendance check through Beacon </a:t>
              </a:r>
            </a:p>
            <a:p>
              <a:r>
                <a:rPr lang="en-US" dirty="0"/>
                <a:t>Electronic Roll Book &amp; Attendance Re- authentication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335447" y="4764154"/>
              <a:ext cx="2261891" cy="859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71450" indent="-171450">
                <a:buFont typeface="Arial" charset="0"/>
                <a:buChar char="•"/>
                <a:defRPr sz="1200"/>
              </a:lvl1pPr>
            </a:lstStyle>
            <a:p>
              <a:r>
                <a:rPr lang="en-US" dirty="0"/>
                <a:t>Information on number of people at the cafeteria</a:t>
              </a:r>
            </a:p>
            <a:p>
              <a:r>
                <a:rPr lang="en-US" dirty="0"/>
                <a:t>Provide information on the menu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342525" y="1608399"/>
              <a:ext cx="2631432" cy="71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71450" indent="-171450">
                <a:buFont typeface="Arial" charset="0"/>
                <a:buChar char="•"/>
                <a:defRPr sz="1200"/>
              </a:lvl1pPr>
            </a:lstStyle>
            <a:p>
              <a:r>
                <a:rPr lang="en-US" dirty="0"/>
                <a:t>All 3 domestic mobile service providers NFC &amp; mobile barcode</a:t>
              </a:r>
            </a:p>
            <a:p>
              <a:r>
                <a:rPr lang="en-US" dirty="0"/>
                <a:t>Screen LOCK service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780214" y="4901595"/>
              <a:ext cx="2040531" cy="105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71450" indent="-171450">
                <a:buFont typeface="Arial" charset="0"/>
                <a:buChar char="•"/>
                <a:defRPr sz="1200"/>
              </a:lvl1pPr>
            </a:lstStyle>
            <a:p>
              <a:r>
                <a:rPr lang="en-US" dirty="0"/>
                <a:t>Mobile library seat search &amp; reservation</a:t>
              </a:r>
            </a:p>
            <a:p>
              <a:r>
                <a:rPr lang="en-US" dirty="0"/>
                <a:t>Book checkout reader &amp; kiosk services</a:t>
              </a:r>
            </a:p>
            <a:p>
              <a:r>
                <a:rPr lang="en-US" dirty="0"/>
                <a:t>Late fee alert &amp; payment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883334" y="1608399"/>
              <a:ext cx="2657962" cy="71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71450" indent="-171450">
                <a:buFont typeface="Arial" charset="0"/>
                <a:buChar char="•"/>
                <a:defRPr sz="1200"/>
              </a:lvl1pPr>
            </a:lstStyle>
            <a:p>
              <a:r>
                <a:rPr lang="en-US" dirty="0"/>
                <a:t>Search for academic information</a:t>
              </a:r>
            </a:p>
            <a:p>
              <a:r>
                <a:rPr lang="en-US" dirty="0"/>
                <a:t>Support various smart devices</a:t>
              </a:r>
            </a:p>
            <a:p>
              <a:r>
                <a:rPr lang="en-US" dirty="0"/>
                <a:t>Anti-plagiarism System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131377" y="4750670"/>
              <a:ext cx="2090083" cy="105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71450" indent="-171450">
                <a:buFont typeface="Arial" charset="0"/>
                <a:buChar char="•"/>
                <a:defRPr sz="1200"/>
              </a:lvl1pPr>
            </a:lstStyle>
            <a:p>
              <a:r>
                <a:rPr lang="en-US" dirty="0"/>
                <a:t>Korea’s first global MOOC registration</a:t>
              </a:r>
            </a:p>
            <a:p>
              <a:r>
                <a:rPr lang="en-US" dirty="0"/>
                <a:t>Flipped learning system</a:t>
              </a:r>
            </a:p>
            <a:p>
              <a:r>
                <a:rPr lang="en-US" dirty="0"/>
                <a:t>Automatic lecture recording system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9412718" y="1763108"/>
              <a:ext cx="2276512" cy="509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71450" indent="-171450">
                <a:buFont typeface="Arial" charset="0"/>
                <a:buChar char="•"/>
                <a:defRPr sz="1200"/>
              </a:lvl1pPr>
            </a:lstStyle>
            <a:p>
              <a:r>
                <a:rPr lang="en-US" dirty="0"/>
                <a:t>Sign up for Y-CES/Mobile</a:t>
              </a:r>
            </a:p>
            <a:p>
              <a:r>
                <a:rPr lang="en-US" dirty="0"/>
                <a:t>Academic Information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0550974" y="4752645"/>
              <a:ext cx="18221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71450" indent="-171450">
                <a:buFont typeface="Arial" charset="0"/>
                <a:buChar char="•"/>
                <a:defRPr sz="1200"/>
              </a:lvl1pPr>
            </a:lstStyle>
            <a:p>
              <a:r>
                <a:rPr lang="en-US" dirty="0"/>
                <a:t>Y-Care Safety Call</a:t>
              </a:r>
            </a:p>
            <a:p>
              <a:r>
                <a:rPr lang="en-US" dirty="0"/>
                <a:t>Campus Entry Control</a:t>
              </a: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49D2C669-C856-9649-9267-40E18C80077B}"/>
              </a:ext>
            </a:extLst>
          </p:cNvPr>
          <p:cNvSpPr txBox="1"/>
          <p:nvPr/>
        </p:nvSpPr>
        <p:spPr>
          <a:xfrm>
            <a:off x="135249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Smart Campus in South Korea</a:t>
            </a:r>
          </a:p>
        </p:txBody>
      </p:sp>
    </p:spTree>
    <p:extLst>
      <p:ext uri="{BB962C8B-B14F-4D97-AF65-F5344CB8AC3E}">
        <p14:creationId xmlns:p14="http://schemas.microsoft.com/office/powerpoint/2010/main" val="1985303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iBeacon</a:t>
            </a:r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Technology</a:t>
            </a:r>
          </a:p>
        </p:txBody>
      </p:sp>
      <p:pic>
        <p:nvPicPr>
          <p:cNvPr id="7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50" y="4035048"/>
            <a:ext cx="2205868" cy="2205868"/>
          </a:xfrm>
          <a:custGeom>
            <a:avLst/>
            <a:gdLst>
              <a:gd name="connsiteX0" fmla="*/ 0 w 1888700"/>
              <a:gd name="connsiteY0" fmla="*/ 0 h 1888700"/>
              <a:gd name="connsiteX1" fmla="*/ 1888700 w 1888700"/>
              <a:gd name="connsiteY1" fmla="*/ 0 h 1888700"/>
              <a:gd name="connsiteX2" fmla="*/ 1888700 w 1888700"/>
              <a:gd name="connsiteY2" fmla="*/ 1888700 h 1888700"/>
              <a:gd name="connsiteX3" fmla="*/ 0 w 1888700"/>
              <a:gd name="connsiteY3" fmla="*/ 1888700 h 188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8700" h="1888700">
                <a:moveTo>
                  <a:pt x="0" y="0"/>
                </a:moveTo>
                <a:lnTo>
                  <a:pt x="1888700" y="0"/>
                </a:lnTo>
                <a:lnTo>
                  <a:pt x="1888700" y="1888700"/>
                </a:lnTo>
                <a:lnTo>
                  <a:pt x="0" y="1888700"/>
                </a:lnTo>
                <a:close/>
              </a:path>
            </a:pathLst>
          </a:custGeom>
        </p:spPr>
      </p:pic>
      <p:pic>
        <p:nvPicPr>
          <p:cNvPr id="8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78" y="1880225"/>
            <a:ext cx="2159626" cy="2159624"/>
          </a:xfrm>
          <a:custGeom>
            <a:avLst/>
            <a:gdLst>
              <a:gd name="connsiteX0" fmla="*/ 0 w 1888700"/>
              <a:gd name="connsiteY0" fmla="*/ 0 h 1888700"/>
              <a:gd name="connsiteX1" fmla="*/ 1888700 w 1888700"/>
              <a:gd name="connsiteY1" fmla="*/ 0 h 1888700"/>
              <a:gd name="connsiteX2" fmla="*/ 1888700 w 1888700"/>
              <a:gd name="connsiteY2" fmla="*/ 1888700 h 1888700"/>
              <a:gd name="connsiteX3" fmla="*/ 0 w 1888700"/>
              <a:gd name="connsiteY3" fmla="*/ 1888700 h 188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8700" h="1888700">
                <a:moveTo>
                  <a:pt x="0" y="0"/>
                </a:moveTo>
                <a:lnTo>
                  <a:pt x="1888700" y="0"/>
                </a:lnTo>
                <a:lnTo>
                  <a:pt x="1888700" y="1888700"/>
                </a:lnTo>
                <a:lnTo>
                  <a:pt x="0" y="1888700"/>
                </a:lnTo>
                <a:close/>
              </a:path>
            </a:pathLst>
          </a:custGeom>
        </p:spPr>
      </p:pic>
      <p:pic>
        <p:nvPicPr>
          <p:cNvPr id="9" name="图片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446" y="4092367"/>
            <a:ext cx="2091230" cy="2091230"/>
          </a:xfrm>
          <a:custGeom>
            <a:avLst/>
            <a:gdLst>
              <a:gd name="connsiteX0" fmla="*/ 0 w 1888700"/>
              <a:gd name="connsiteY0" fmla="*/ 0 h 1888700"/>
              <a:gd name="connsiteX1" fmla="*/ 1888700 w 1888700"/>
              <a:gd name="connsiteY1" fmla="*/ 0 h 1888700"/>
              <a:gd name="connsiteX2" fmla="*/ 1888700 w 1888700"/>
              <a:gd name="connsiteY2" fmla="*/ 1888700 h 1888700"/>
              <a:gd name="connsiteX3" fmla="*/ 0 w 1888700"/>
              <a:gd name="connsiteY3" fmla="*/ 1888700 h 188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8700" h="1888700">
                <a:moveTo>
                  <a:pt x="0" y="0"/>
                </a:moveTo>
                <a:lnTo>
                  <a:pt x="1888700" y="0"/>
                </a:lnTo>
                <a:lnTo>
                  <a:pt x="1888700" y="1888700"/>
                </a:lnTo>
                <a:lnTo>
                  <a:pt x="0" y="1888700"/>
                </a:lnTo>
                <a:close/>
              </a:path>
            </a:pathLst>
          </a:custGeom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71" y="1721440"/>
            <a:ext cx="2188110" cy="2188112"/>
          </a:xfrm>
          <a:custGeom>
            <a:avLst/>
            <a:gdLst>
              <a:gd name="connsiteX0" fmla="*/ 0 w 1888700"/>
              <a:gd name="connsiteY0" fmla="*/ 0 h 1888700"/>
              <a:gd name="connsiteX1" fmla="*/ 1888700 w 1888700"/>
              <a:gd name="connsiteY1" fmla="*/ 0 h 1888700"/>
              <a:gd name="connsiteX2" fmla="*/ 1888700 w 1888700"/>
              <a:gd name="connsiteY2" fmla="*/ 1888700 h 1888700"/>
              <a:gd name="connsiteX3" fmla="*/ 0 w 1888700"/>
              <a:gd name="connsiteY3" fmla="*/ 1888700 h 188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8700" h="1888700">
                <a:moveTo>
                  <a:pt x="0" y="0"/>
                </a:moveTo>
                <a:lnTo>
                  <a:pt x="1888700" y="0"/>
                </a:lnTo>
                <a:lnTo>
                  <a:pt x="1888700" y="1888700"/>
                </a:lnTo>
                <a:lnTo>
                  <a:pt x="0" y="1888700"/>
                </a:lnTo>
                <a:close/>
              </a:path>
            </a:pathLst>
          </a:custGeom>
        </p:spPr>
      </p:pic>
      <p:grpSp>
        <p:nvGrpSpPr>
          <p:cNvPr id="12" name="组合 35"/>
          <p:cNvGrpSpPr/>
          <p:nvPr/>
        </p:nvGrpSpPr>
        <p:grpSpPr>
          <a:xfrm>
            <a:off x="1698493" y="4035048"/>
            <a:ext cx="2205866" cy="2205868"/>
            <a:chOff x="690413" y="2899241"/>
            <a:chExt cx="1872051" cy="1872051"/>
          </a:xfrm>
        </p:grpSpPr>
        <p:sp>
          <p:nvSpPr>
            <p:cNvPr id="13" name="矩形 36"/>
            <p:cNvSpPr/>
            <p:nvPr/>
          </p:nvSpPr>
          <p:spPr>
            <a:xfrm>
              <a:off x="690413" y="2899241"/>
              <a:ext cx="1872051" cy="187205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37"/>
            <p:cNvGrpSpPr/>
            <p:nvPr/>
          </p:nvGrpSpPr>
          <p:grpSpPr>
            <a:xfrm>
              <a:off x="814822" y="3055061"/>
              <a:ext cx="1623230" cy="1562162"/>
              <a:chOff x="4813850" y="3072942"/>
              <a:chExt cx="1623230" cy="1562162"/>
            </a:xfrm>
          </p:grpSpPr>
          <p:sp>
            <p:nvSpPr>
              <p:cNvPr id="15" name="文本框 38"/>
              <p:cNvSpPr txBox="1"/>
              <p:nvPr/>
            </p:nvSpPr>
            <p:spPr>
              <a:xfrm>
                <a:off x="4860531" y="3072942"/>
                <a:ext cx="1576549" cy="861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</a:rPr>
                  <a:t>96.7%</a:t>
                </a:r>
              </a:p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</a:rPr>
                  <a:t>from age 15 to 54 have smartphone </a:t>
                </a:r>
              </a:p>
            </p:txBody>
          </p:sp>
          <p:cxnSp>
            <p:nvCxnSpPr>
              <p:cNvPr id="16" name="直接连接符 39"/>
              <p:cNvCxnSpPr/>
              <p:nvPr/>
            </p:nvCxnSpPr>
            <p:spPr>
              <a:xfrm>
                <a:off x="5149911" y="4014126"/>
                <a:ext cx="951111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文本框 40"/>
              <p:cNvSpPr txBox="1"/>
              <p:nvPr/>
            </p:nvSpPr>
            <p:spPr>
              <a:xfrm>
                <a:off x="4813850" y="4034343"/>
                <a:ext cx="1623230" cy="600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</a:rPr>
                  <a:t>Indoor study</a:t>
                </a:r>
              </a:p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</a:rPr>
                  <a:t>80% of time</a:t>
                </a:r>
              </a:p>
            </p:txBody>
          </p:sp>
        </p:grpSp>
      </p:grpSp>
      <p:grpSp>
        <p:nvGrpSpPr>
          <p:cNvPr id="18" name="组合 41"/>
          <p:cNvGrpSpPr/>
          <p:nvPr/>
        </p:nvGrpSpPr>
        <p:grpSpPr>
          <a:xfrm>
            <a:off x="8695744" y="1678304"/>
            <a:ext cx="2267576" cy="2267578"/>
            <a:chOff x="6581536" y="941981"/>
            <a:chExt cx="1872051" cy="1872051"/>
          </a:xfrm>
        </p:grpSpPr>
        <p:sp>
          <p:nvSpPr>
            <p:cNvPr id="19" name="矩形 42"/>
            <p:cNvSpPr/>
            <p:nvPr/>
          </p:nvSpPr>
          <p:spPr>
            <a:xfrm>
              <a:off x="6581536" y="941981"/>
              <a:ext cx="1872051" cy="187205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43"/>
            <p:cNvGrpSpPr/>
            <p:nvPr/>
          </p:nvGrpSpPr>
          <p:grpSpPr>
            <a:xfrm>
              <a:off x="6581536" y="1099041"/>
              <a:ext cx="1872051" cy="1583662"/>
              <a:chOff x="4689441" y="3074183"/>
              <a:chExt cx="1872051" cy="1583662"/>
            </a:xfrm>
          </p:grpSpPr>
          <p:sp>
            <p:nvSpPr>
              <p:cNvPr id="21" name="文本框 44"/>
              <p:cNvSpPr txBox="1"/>
              <p:nvPr/>
            </p:nvSpPr>
            <p:spPr>
              <a:xfrm>
                <a:off x="4984441" y="3074183"/>
                <a:ext cx="128205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120000"/>
                  </a:lnSpc>
                  <a:defRPr sz="2000">
                    <a:solidFill>
                      <a:schemeClr val="bg1"/>
                    </a:solidFill>
                    <a:ea typeface="Hiragino Sans GB W3" panose="020B0300000000000000" pitchFamily="34" charset="-122"/>
                    <a:cs typeface="Open Sans" panose="020B0606030504020204" pitchFamily="34" charset="0"/>
                  </a:defRPr>
                </a:lvl1pPr>
              </a:lstStyle>
              <a:p>
                <a:r>
                  <a:rPr lang="en-US" altLang="zh-CN" dirty="0"/>
                  <a:t>LBS &amp; BLE</a:t>
                </a:r>
              </a:p>
            </p:txBody>
          </p:sp>
          <p:sp>
            <p:nvSpPr>
              <p:cNvPr id="22" name="文本框 45"/>
              <p:cNvSpPr txBox="1"/>
              <p:nvPr/>
            </p:nvSpPr>
            <p:spPr>
              <a:xfrm>
                <a:off x="4689441" y="3528724"/>
                <a:ext cx="1872051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120000"/>
                  </a:lnSpc>
                  <a:defRPr sz="1400">
                    <a:solidFill>
                      <a:schemeClr val="bg1"/>
                    </a:solidFill>
                    <a:ea typeface="Hiragino Sans GB W3" panose="020B0300000000000000" pitchFamily="34" charset="-122"/>
                    <a:cs typeface="Open Sans" panose="020B0606030504020204" pitchFamily="34" charset="0"/>
                  </a:defRPr>
                </a:lvl1pPr>
              </a:lstStyle>
              <a:p>
                <a:r>
                  <a:rPr lang="en-US" altLang="zh-CN" dirty="0"/>
                  <a:t>Low power consumption</a:t>
                </a:r>
              </a:p>
              <a:p>
                <a:r>
                  <a:rPr lang="en-US" altLang="zh-CN" dirty="0"/>
                  <a:t>Wireless technology</a:t>
                </a:r>
              </a:p>
              <a:p>
                <a:r>
                  <a:rPr lang="en-US" altLang="zh-CN" dirty="0"/>
                  <a:t>Widely applied in</a:t>
                </a:r>
              </a:p>
              <a:p>
                <a:r>
                  <a:rPr lang="en-US" altLang="zh-CN" dirty="0"/>
                  <a:t>iOS 7+, Android 4.3+, </a:t>
                </a:r>
              </a:p>
              <a:p>
                <a:r>
                  <a:rPr lang="en-US" altLang="zh-CN" dirty="0"/>
                  <a:t>WP 10+</a:t>
                </a:r>
              </a:p>
            </p:txBody>
          </p:sp>
        </p:grpSp>
      </p:grpSp>
      <p:grpSp>
        <p:nvGrpSpPr>
          <p:cNvPr id="23" name="组合 46"/>
          <p:cNvGrpSpPr/>
          <p:nvPr/>
        </p:nvGrpSpPr>
        <p:grpSpPr>
          <a:xfrm>
            <a:off x="4019021" y="1721441"/>
            <a:ext cx="2283481" cy="2188110"/>
            <a:chOff x="2595696" y="941981"/>
            <a:chExt cx="1953644" cy="1872051"/>
          </a:xfrm>
        </p:grpSpPr>
        <p:sp>
          <p:nvSpPr>
            <p:cNvPr id="24" name="矩形 47"/>
            <p:cNvSpPr/>
            <p:nvPr/>
          </p:nvSpPr>
          <p:spPr>
            <a:xfrm>
              <a:off x="2654121" y="941981"/>
              <a:ext cx="1872051" cy="187205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55"/>
            <p:cNvSpPr/>
            <p:nvPr/>
          </p:nvSpPr>
          <p:spPr>
            <a:xfrm>
              <a:off x="2595696" y="1929466"/>
              <a:ext cx="1953644" cy="7277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ea typeface="Hiragino Sans GB W3" panose="020B0300000000000000" pitchFamily="34" charset="-122"/>
                  <a:cs typeface="Open Sans" panose="020B0606030504020204" pitchFamily="34" charset="0"/>
                </a:rPr>
                <a:t>Class attention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ea typeface="Hiragino Sans GB W3" panose="020B0300000000000000" pitchFamily="34" charset="-122"/>
                  <a:cs typeface="Open Sans" panose="020B0606030504020204" pitchFamily="34" charset="0"/>
                </a:rPr>
                <a:t>A high visual orientation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ea typeface="Hiragino Sans GB W3" panose="020B0300000000000000" pitchFamily="34" charset="-122"/>
                  <a:cs typeface="Open Sans" panose="020B0606030504020204" pitchFamily="34" charset="0"/>
                </a:rPr>
                <a:t>A better learning outcomes</a:t>
              </a:r>
              <a:endParaRPr lang="zh-CN" altLang="en-US" sz="1400" dirty="0">
                <a:solidFill>
                  <a:schemeClr val="bg1"/>
                </a:solidFill>
                <a:ea typeface="Hiragino Sans GB W3" panose="020B0300000000000000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26" name="组合 49"/>
          <p:cNvGrpSpPr/>
          <p:nvPr/>
        </p:nvGrpSpPr>
        <p:grpSpPr>
          <a:xfrm>
            <a:off x="6447487" y="4035048"/>
            <a:ext cx="2225998" cy="2225998"/>
            <a:chOff x="4617829" y="2899241"/>
            <a:chExt cx="1872051" cy="1872051"/>
          </a:xfrm>
        </p:grpSpPr>
        <p:sp>
          <p:nvSpPr>
            <p:cNvPr id="27" name="矩形 50"/>
            <p:cNvSpPr/>
            <p:nvPr/>
          </p:nvSpPr>
          <p:spPr>
            <a:xfrm>
              <a:off x="4617829" y="2899241"/>
              <a:ext cx="1872051" cy="187205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55"/>
            <p:cNvSpPr/>
            <p:nvPr/>
          </p:nvSpPr>
          <p:spPr>
            <a:xfrm>
              <a:off x="4664007" y="3552046"/>
              <a:ext cx="1779691" cy="481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300" dirty="0">
                  <a:solidFill>
                    <a:schemeClr val="bg1"/>
                  </a:solidFill>
                  <a:ea typeface="Hiragino Sans GB W3" panose="020B0300000000000000" pitchFamily="34" charset="-122"/>
                  <a:cs typeface="Open Sans" panose="020B0606030504020204" pitchFamily="34" charset="0"/>
                  <a:sym typeface="News Gothic MT" charset="0"/>
                </a:rPr>
                <a:t>Lack of  in-class interaction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300" dirty="0">
                  <a:solidFill>
                    <a:schemeClr val="bg1"/>
                  </a:solidFill>
                  <a:ea typeface="Hiragino Sans GB W3" panose="020B0300000000000000" pitchFamily="34" charset="-122"/>
                  <a:cs typeface="Open Sans" panose="020B0606030504020204" pitchFamily="34" charset="0"/>
                  <a:sym typeface="News Gothic MT" charset="0"/>
                </a:rPr>
                <a:t>No location-based learning </a:t>
              </a:r>
              <a:endParaRPr lang="zh-CN" altLang="en-US" sz="1300" dirty="0">
                <a:solidFill>
                  <a:schemeClr val="bg1"/>
                </a:solidFill>
                <a:ea typeface="Hiragino Sans GB W3" panose="020B0300000000000000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29" name="矩形 55"/>
          <p:cNvSpPr/>
          <p:nvPr/>
        </p:nvSpPr>
        <p:spPr>
          <a:xfrm>
            <a:off x="4252808" y="1733154"/>
            <a:ext cx="1864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bg1"/>
                </a:solidFill>
                <a:ea typeface="Hiragino Sans GB W3" panose="020B0300000000000000" pitchFamily="34" charset="-122"/>
                <a:cs typeface="Open Sans" panose="020B0606030504020204" pitchFamily="34" charset="0"/>
                <a:sym typeface="News Gothic MT" charset="0"/>
              </a:rPr>
              <a:t>Multimedia Teaching</a:t>
            </a:r>
          </a:p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chemeClr val="bg1"/>
                </a:solidFill>
                <a:ea typeface="Hiragino Sans GB W3" panose="020B0300000000000000" pitchFamily="34" charset="-122"/>
                <a:cs typeface="Open Sans" panose="020B0606030504020204" pitchFamily="34" charset="0"/>
              </a:rPr>
              <a:t>&amp; BYOD</a:t>
            </a:r>
            <a:endParaRPr lang="zh-CN" altLang="en-US" sz="2000" dirty="0">
              <a:solidFill>
                <a:schemeClr val="bg1"/>
              </a:solidFill>
              <a:ea typeface="Hiragino Sans GB W3" panose="020B03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30" name="文本框 54"/>
          <p:cNvSpPr txBox="1"/>
          <p:nvPr/>
        </p:nvSpPr>
        <p:spPr>
          <a:xfrm>
            <a:off x="6566599" y="4078146"/>
            <a:ext cx="1962804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ea typeface="Hiragino Sans GB W3" panose="020B0300000000000000" pitchFamily="34" charset="-122"/>
                <a:cs typeface="Open Sans" panose="020B0606030504020204" pitchFamily="34" charset="0"/>
              </a:defRPr>
            </a:lvl1pPr>
          </a:lstStyle>
          <a:p>
            <a:r>
              <a:rPr lang="en-US" altLang="zh-CN" dirty="0"/>
              <a:t>Current</a:t>
            </a:r>
          </a:p>
          <a:p>
            <a:r>
              <a:rPr lang="en-US" altLang="zh-CN"/>
              <a:t>Educational APP</a:t>
            </a:r>
            <a:endParaRPr lang="zh-CN" altLang="en-US" dirty="0"/>
          </a:p>
        </p:txBody>
      </p:sp>
      <p:sp>
        <p:nvSpPr>
          <p:cNvPr id="31" name="文本框 26"/>
          <p:cNvSpPr txBox="1"/>
          <p:nvPr/>
        </p:nvSpPr>
        <p:spPr>
          <a:xfrm>
            <a:off x="6655765" y="5297859"/>
            <a:ext cx="1809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ea typeface="Hiragino Sans GB W3" panose="020B0300000000000000" pitchFamily="34" charset="-122"/>
                <a:cs typeface="Open Sans" panose="020B0606030504020204" pitchFamily="34" charset="0"/>
              </a:rPr>
              <a:t>GPS</a:t>
            </a:r>
            <a:endParaRPr lang="zh-CN" altLang="en-US" sz="2000" dirty="0">
              <a:solidFill>
                <a:schemeClr val="bg1"/>
              </a:solidFill>
              <a:ea typeface="Hiragino Sans GB W3" panose="020B03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32" name="矩形 55"/>
          <p:cNvSpPr/>
          <p:nvPr/>
        </p:nvSpPr>
        <p:spPr>
          <a:xfrm>
            <a:off x="6428146" y="5639626"/>
            <a:ext cx="2251721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00" dirty="0">
                <a:solidFill>
                  <a:schemeClr val="bg1"/>
                </a:solidFill>
                <a:ea typeface="Hiragino Sans GB W3" panose="020B0300000000000000" pitchFamily="34" charset="-122"/>
                <a:cs typeface="Open Sans" panose="020B0606030504020204" pitchFamily="34" charset="0"/>
              </a:rPr>
              <a:t>Fail to receive signals in indoor</a:t>
            </a:r>
          </a:p>
          <a:p>
            <a:pPr algn="ctr">
              <a:lnSpc>
                <a:spcPct val="120000"/>
              </a:lnSpc>
            </a:pPr>
            <a:r>
              <a:rPr lang="en-US" altLang="zh-CN" sz="1300" dirty="0">
                <a:solidFill>
                  <a:schemeClr val="bg1"/>
                </a:solidFill>
                <a:ea typeface="Hiragino Sans GB W3" panose="020B0300000000000000" pitchFamily="34" charset="-122"/>
                <a:cs typeface="Open Sans" panose="020B0606030504020204" pitchFamily="34" charset="0"/>
              </a:rPr>
              <a:t>High power consumption</a:t>
            </a:r>
            <a:endParaRPr lang="zh-CN" altLang="en-US" sz="1300" dirty="0">
              <a:solidFill>
                <a:schemeClr val="bg1"/>
              </a:solidFill>
              <a:ea typeface="Hiragino Sans GB W3" panose="020B0300000000000000" pitchFamily="34" charset="-122"/>
              <a:cs typeface="Open Sans" panose="020B0606030504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D197F4F-51FD-3E4F-AC5B-091787B755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BCEA7984-E6F8-D84A-B3B3-CF0510F4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584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44" y="2530339"/>
            <a:ext cx="3205391" cy="18616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407" y="2132856"/>
            <a:ext cx="2656656" cy="2656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本框 10"/>
          <p:cNvSpPr txBox="1"/>
          <p:nvPr/>
        </p:nvSpPr>
        <p:spPr>
          <a:xfrm>
            <a:off x="2378459" y="4821433"/>
            <a:ext cx="303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Assisted teaching and learning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7213512" y="4789512"/>
            <a:ext cx="1519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/>
              <a:t>Smart campus</a:t>
            </a:r>
            <a:endParaRPr kumimoji="1" lang="zh-CN" alt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AA3490-D3D1-5143-A3BB-AE6C67DF7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4AC6BC-271A-CB47-9276-02EC492F6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1EAE2386-B122-7843-8B9D-10673F73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7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D2C669-C856-9649-9267-40E18C80077B}"/>
              </a:ext>
            </a:extLst>
          </p:cNvPr>
          <p:cNvSpPr txBox="1"/>
          <p:nvPr/>
        </p:nvSpPr>
        <p:spPr>
          <a:xfrm>
            <a:off x="135249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017932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249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Project Objectives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7439" y="1679752"/>
            <a:ext cx="7927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Developing a multi-platform application system for teaching and learning using BLE technology based on LBS to make the campus more “Smart”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2567" y="2607239"/>
            <a:ext cx="7865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Promote BYOD in the class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2567" y="3314541"/>
            <a:ext cx="7865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Implement classroom attendance checking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32566" y="4017161"/>
            <a:ext cx="7910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Implement classroom response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7440" y="4725298"/>
            <a:ext cx="788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Encourage and support on the implementation of scenario-based learning</a:t>
            </a:r>
          </a:p>
        </p:txBody>
      </p:sp>
      <p:sp>
        <p:nvSpPr>
          <p:cNvPr id="12" name="Triangle 11"/>
          <p:cNvSpPr/>
          <p:nvPr/>
        </p:nvSpPr>
        <p:spPr>
          <a:xfrm rot="16200000">
            <a:off x="9937315" y="1894198"/>
            <a:ext cx="356146" cy="30702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/>
          <p:cNvSpPr/>
          <p:nvPr/>
        </p:nvSpPr>
        <p:spPr>
          <a:xfrm rot="16200000">
            <a:off x="9935124" y="2631799"/>
            <a:ext cx="356146" cy="30702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/>
          <p:cNvSpPr/>
          <p:nvPr/>
        </p:nvSpPr>
        <p:spPr>
          <a:xfrm rot="16200000">
            <a:off x="9935124" y="3353875"/>
            <a:ext cx="356146" cy="30702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/>
          <p:cNvSpPr/>
          <p:nvPr/>
        </p:nvSpPr>
        <p:spPr>
          <a:xfrm rot="16200000">
            <a:off x="9954666" y="4075119"/>
            <a:ext cx="356146" cy="30702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/>
          <p:cNvSpPr/>
          <p:nvPr/>
        </p:nvSpPr>
        <p:spPr>
          <a:xfrm rot="16200000">
            <a:off x="9954666" y="4799266"/>
            <a:ext cx="356146" cy="30702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/>
          <p:cNvSpPr/>
          <p:nvPr/>
        </p:nvSpPr>
        <p:spPr>
          <a:xfrm rot="16200000" flipV="1">
            <a:off x="1684859" y="1883640"/>
            <a:ext cx="356146" cy="30901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/>
          <p:cNvSpPr/>
          <p:nvPr/>
        </p:nvSpPr>
        <p:spPr>
          <a:xfrm rot="16200000" flipV="1">
            <a:off x="1699986" y="2646748"/>
            <a:ext cx="356146" cy="30901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iangle 18"/>
          <p:cNvSpPr/>
          <p:nvPr/>
        </p:nvSpPr>
        <p:spPr>
          <a:xfrm rot="16200000" flipV="1">
            <a:off x="1699986" y="3357950"/>
            <a:ext cx="356146" cy="30901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/>
          <p:cNvSpPr/>
          <p:nvPr/>
        </p:nvSpPr>
        <p:spPr>
          <a:xfrm rot="16200000" flipV="1">
            <a:off x="1699986" y="4080590"/>
            <a:ext cx="356146" cy="30901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iangle 20"/>
          <p:cNvSpPr/>
          <p:nvPr/>
        </p:nvSpPr>
        <p:spPr>
          <a:xfrm rot="16200000" flipV="1">
            <a:off x="1699986" y="4762166"/>
            <a:ext cx="356146" cy="30901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52037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8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3430A4-A882-4C0C-98AD-D5E96913F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394B40-0A20-2746-ABC0-D5BD4760A5AE}"/>
              </a:ext>
            </a:extLst>
          </p:cNvPr>
          <p:cNvSpPr txBox="1"/>
          <p:nvPr/>
        </p:nvSpPr>
        <p:spPr>
          <a:xfrm>
            <a:off x="2015694" y="5394683"/>
            <a:ext cx="788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Better tracking on the performance of the students</a:t>
            </a: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A5580077-94D9-7542-A65D-5DB1C030560C}"/>
              </a:ext>
            </a:extLst>
          </p:cNvPr>
          <p:cNvSpPr/>
          <p:nvPr/>
        </p:nvSpPr>
        <p:spPr>
          <a:xfrm rot="16200000">
            <a:off x="9952920" y="5468651"/>
            <a:ext cx="356146" cy="30702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72EC6D6D-E09D-4542-9BCD-31F09A1B03DA}"/>
              </a:ext>
            </a:extLst>
          </p:cNvPr>
          <p:cNvSpPr/>
          <p:nvPr/>
        </p:nvSpPr>
        <p:spPr>
          <a:xfrm rot="16200000" flipV="1">
            <a:off x="1698240" y="5431551"/>
            <a:ext cx="356146" cy="30901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56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748388"/>
              </p:ext>
            </p:extLst>
          </p:nvPr>
        </p:nvGraphicFramePr>
        <p:xfrm>
          <a:off x="953311" y="2778311"/>
          <a:ext cx="5353405" cy="3418208"/>
        </p:xfrm>
        <a:graphic>
          <a:graphicData uri="http://schemas.openxmlformats.org/drawingml/2006/table">
            <a:tbl>
              <a:tblPr firstRow="1" firstCol="1">
                <a:tableStyleId>{10A1B5D5-9B99-4C35-A422-299274C87663}</a:tableStyleId>
              </a:tblPr>
              <a:tblGrid>
                <a:gridCol w="813879">
                  <a:extLst>
                    <a:ext uri="{9D8B030D-6E8A-4147-A177-3AD203B41FA5}">
                      <a16:colId xmlns:a16="http://schemas.microsoft.com/office/drawing/2014/main" val="151130885"/>
                    </a:ext>
                  </a:extLst>
                </a:gridCol>
                <a:gridCol w="890103">
                  <a:extLst>
                    <a:ext uri="{9D8B030D-6E8A-4147-A177-3AD203B41FA5}">
                      <a16:colId xmlns:a16="http://schemas.microsoft.com/office/drawing/2014/main" val="3710354371"/>
                    </a:ext>
                  </a:extLst>
                </a:gridCol>
                <a:gridCol w="3649423">
                  <a:extLst>
                    <a:ext uri="{9D8B030D-6E8A-4147-A177-3AD203B41FA5}">
                      <a16:colId xmlns:a16="http://schemas.microsoft.com/office/drawing/2014/main" val="651985440"/>
                    </a:ext>
                  </a:extLst>
                </a:gridCol>
              </a:tblGrid>
              <a:tr h="213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Field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PMingLiU" panose="020203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Size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PMingLiU" panose="020203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Description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PMingLiU" panose="020203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1513393"/>
                  </a:ext>
                </a:extLst>
              </a:tr>
              <a:tr h="14954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MAC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PMingLiU" panose="020203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6 bytes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PMingLiU" panose="020203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2286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Media Access Control Address (MAC address)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Unique identifier of network devices which is often referred to hardware or physical address </a:t>
                      </a:r>
                    </a:p>
                    <a:p>
                      <a:pPr marL="342900" marR="2286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Format XX:XX:XX:YY:YY:YY </a:t>
                      </a:r>
                    </a:p>
                    <a:p>
                      <a:pPr marL="457200" marR="22860"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(using hexadecimal text)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PMingLiU" panose="020203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4009042"/>
                  </a:ext>
                </a:extLst>
              </a:tr>
              <a:tr h="8545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UUID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PMingLiU" panose="020203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 bytes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PMingLiU" panose="020203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2286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Universally Unique Identifier</a:t>
                      </a:r>
                    </a:p>
                    <a:p>
                      <a:pPr marL="342900" marR="2286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Format: XXXXXXXX-XXXX-XXXX-XXXXXXXXXXXX (using hexadecimal text)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PMingLiU" panose="020203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9118249"/>
                  </a:ext>
                </a:extLst>
              </a:tr>
              <a:tr h="427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Major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PMingLiU" panose="020203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 bytes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PMingLiU" panose="020203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2286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Format: XXXX (using decimal text)</a:t>
                      </a:r>
                    </a:p>
                    <a:p>
                      <a:pPr marL="342900" marR="2286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Further specify iBeacon under UUID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PMingLiU" panose="020203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823715"/>
                  </a:ext>
                </a:extLst>
              </a:tr>
              <a:tr h="427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Minor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PMingLiU" panose="020203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 bytes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PMingLiU" panose="020203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2286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Format: XXXX (using decimal text)</a:t>
                      </a:r>
                    </a:p>
                    <a:p>
                      <a:pPr marL="342900" marR="2286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Further specify iBeacon under Major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PMingLiU" panose="020203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0511352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951112" y="1779321"/>
            <a:ext cx="6809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ea typeface="PMingLiU" panose="02020300000000000000" pitchFamily="18" charset="-120"/>
              </a:rPr>
              <a:t>A single BLE Tag (iBeacon) has an effective range up to </a:t>
            </a:r>
            <a:r>
              <a:rPr lang="en-US">
                <a:solidFill>
                  <a:srgbClr val="F76C0F"/>
                </a:solidFill>
                <a:ea typeface="PMingLiU" panose="02020300000000000000" pitchFamily="18" charset="-120"/>
              </a:rPr>
              <a:t>tens of meters </a:t>
            </a:r>
            <a:r>
              <a:rPr lang="en-US">
                <a:ea typeface="PMingLiU" panose="02020300000000000000" pitchFamily="18" charset="-120"/>
              </a:rPr>
              <a:t>and it has </a:t>
            </a:r>
            <a:r>
              <a:rPr lang="en-US">
                <a:solidFill>
                  <a:srgbClr val="F76C0F"/>
                </a:solidFill>
                <a:ea typeface="PMingLiU" panose="02020300000000000000" pitchFamily="18" charset="-120"/>
              </a:rPr>
              <a:t>a long battery life for years.</a:t>
            </a:r>
            <a:endParaRPr lang="en-US" dirty="0">
              <a:solidFill>
                <a:srgbClr val="F76C0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27849" y="2320742"/>
            <a:ext cx="2318263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>
            <a:spAutoFit/>
          </a:bodyPr>
          <a:lstStyle/>
          <a:p>
            <a:r>
              <a:rPr lang="en-GB" dirty="0">
                <a:ea typeface="PMingLiU" panose="02020300000000000000" pitchFamily="18" charset="-120"/>
              </a:rPr>
              <a:t> Identifiers of </a:t>
            </a:r>
            <a:r>
              <a:rPr lang="en-GB" dirty="0" err="1">
                <a:ea typeface="PMingLiU" panose="02020300000000000000" pitchFamily="18" charset="-120"/>
              </a:rPr>
              <a:t>iBeacons</a:t>
            </a:r>
            <a:endParaRPr lang="en-US" dirty="0"/>
          </a:p>
        </p:txBody>
      </p:sp>
      <p:pic>
        <p:nvPicPr>
          <p:cNvPr id="9" name="Picture 12" descr="相关图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81" y="1620396"/>
            <a:ext cx="1017567" cy="101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: 圓角 19"/>
          <p:cNvSpPr/>
          <p:nvPr/>
        </p:nvSpPr>
        <p:spPr>
          <a:xfrm>
            <a:off x="9258171" y="2340624"/>
            <a:ext cx="1080120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K" sz="1400" dirty="0"/>
              <a:t>MAC</a:t>
            </a:r>
          </a:p>
          <a:p>
            <a:pPr algn="ctr"/>
            <a:r>
              <a:rPr lang="en-US" altLang="zh-HK" sz="1400" dirty="0"/>
              <a:t>(Unique)</a:t>
            </a:r>
            <a:endParaRPr lang="zh-HK" altLang="en-US" sz="1400" dirty="0"/>
          </a:p>
        </p:txBody>
      </p:sp>
      <p:sp>
        <p:nvSpPr>
          <p:cNvPr id="11" name="矩形: 圓角 10"/>
          <p:cNvSpPr/>
          <p:nvPr/>
        </p:nvSpPr>
        <p:spPr>
          <a:xfrm>
            <a:off x="7892812" y="3005905"/>
            <a:ext cx="1080120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K" sz="1400" dirty="0"/>
              <a:t>UUID</a:t>
            </a:r>
            <a:endParaRPr lang="zh-HK" altLang="en-US" sz="1400" dirty="0"/>
          </a:p>
        </p:txBody>
      </p:sp>
      <p:sp>
        <p:nvSpPr>
          <p:cNvPr id="13" name="矩形: 圓角 12"/>
          <p:cNvSpPr/>
          <p:nvPr/>
        </p:nvSpPr>
        <p:spPr>
          <a:xfrm>
            <a:off x="7003740" y="4071584"/>
            <a:ext cx="1080120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K" sz="1400" dirty="0"/>
              <a:t>Major</a:t>
            </a:r>
            <a:endParaRPr lang="zh-HK" altLang="en-US" sz="1400" dirty="0"/>
          </a:p>
        </p:txBody>
      </p:sp>
      <p:sp>
        <p:nvSpPr>
          <p:cNvPr id="14" name="矩形: 圓角 13"/>
          <p:cNvSpPr/>
          <p:nvPr/>
        </p:nvSpPr>
        <p:spPr>
          <a:xfrm>
            <a:off x="6612403" y="5200335"/>
            <a:ext cx="839402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K" sz="1400" dirty="0"/>
              <a:t>Minor</a:t>
            </a:r>
            <a:endParaRPr lang="zh-HK" altLang="en-US" sz="1400" dirty="0"/>
          </a:p>
        </p:txBody>
      </p:sp>
      <p:sp>
        <p:nvSpPr>
          <p:cNvPr id="15" name="矩形: 圓角 14"/>
          <p:cNvSpPr/>
          <p:nvPr/>
        </p:nvSpPr>
        <p:spPr>
          <a:xfrm>
            <a:off x="7562912" y="5200335"/>
            <a:ext cx="839402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K" sz="1400" dirty="0"/>
              <a:t>Minor</a:t>
            </a:r>
            <a:endParaRPr lang="zh-HK" altLang="en-US" sz="1400" dirty="0"/>
          </a:p>
        </p:txBody>
      </p:sp>
      <p:sp>
        <p:nvSpPr>
          <p:cNvPr id="16" name="矩形: 圓角 15"/>
          <p:cNvSpPr/>
          <p:nvPr/>
        </p:nvSpPr>
        <p:spPr>
          <a:xfrm>
            <a:off x="8609100" y="5200335"/>
            <a:ext cx="839402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K" sz="1400" dirty="0"/>
              <a:t>Minor</a:t>
            </a:r>
            <a:endParaRPr lang="zh-HK" altLang="en-US" sz="1400" dirty="0"/>
          </a:p>
        </p:txBody>
      </p:sp>
      <p:sp>
        <p:nvSpPr>
          <p:cNvPr id="17" name="矩形: 圓角 16"/>
          <p:cNvSpPr/>
          <p:nvPr/>
        </p:nvSpPr>
        <p:spPr>
          <a:xfrm>
            <a:off x="9593091" y="5200335"/>
            <a:ext cx="839402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K" sz="1400" dirty="0"/>
              <a:t>Minor</a:t>
            </a:r>
            <a:endParaRPr lang="zh-HK" altLang="en-US" sz="1400" dirty="0"/>
          </a:p>
        </p:txBody>
      </p:sp>
      <p:sp>
        <p:nvSpPr>
          <p:cNvPr id="19" name="矩形: 圓角 18"/>
          <p:cNvSpPr/>
          <p:nvPr/>
        </p:nvSpPr>
        <p:spPr>
          <a:xfrm>
            <a:off x="8989664" y="4071584"/>
            <a:ext cx="1080120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K" sz="1400" dirty="0"/>
              <a:t>Major</a:t>
            </a:r>
            <a:endParaRPr lang="zh-HK" altLang="en-US" sz="1400" dirty="0"/>
          </a:p>
        </p:txBody>
      </p:sp>
      <p:cxnSp>
        <p:nvCxnSpPr>
          <p:cNvPr id="22" name="接點: 肘形 21"/>
          <p:cNvCxnSpPr>
            <a:stCxn id="11" idx="2"/>
            <a:endCxn id="13" idx="0"/>
          </p:cNvCxnSpPr>
          <p:nvPr/>
        </p:nvCxnSpPr>
        <p:spPr>
          <a:xfrm rot="5400000">
            <a:off x="7707526" y="3346236"/>
            <a:ext cx="561623" cy="88907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24" name="接點: 肘形 23"/>
          <p:cNvCxnSpPr>
            <a:stCxn id="11" idx="2"/>
            <a:endCxn id="19" idx="0"/>
          </p:cNvCxnSpPr>
          <p:nvPr/>
        </p:nvCxnSpPr>
        <p:spPr>
          <a:xfrm rot="16200000" flipH="1">
            <a:off x="8700488" y="3242346"/>
            <a:ext cx="561623" cy="109685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26" name="接點: 肘形 25"/>
          <p:cNvCxnSpPr>
            <a:stCxn id="13" idx="2"/>
            <a:endCxn id="14" idx="0"/>
          </p:cNvCxnSpPr>
          <p:nvPr/>
        </p:nvCxnSpPr>
        <p:spPr>
          <a:xfrm rot="5400000">
            <a:off x="6975606" y="4632139"/>
            <a:ext cx="624695" cy="51169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28" name="接點: 肘形 27"/>
          <p:cNvCxnSpPr>
            <a:stCxn id="13" idx="2"/>
            <a:endCxn id="15" idx="0"/>
          </p:cNvCxnSpPr>
          <p:nvPr/>
        </p:nvCxnSpPr>
        <p:spPr>
          <a:xfrm rot="16200000" flipH="1">
            <a:off x="7450860" y="4668581"/>
            <a:ext cx="624695" cy="43881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34" name="接點: 肘形 33"/>
          <p:cNvCxnSpPr>
            <a:stCxn id="19" idx="2"/>
            <a:endCxn id="16" idx="0"/>
          </p:cNvCxnSpPr>
          <p:nvPr/>
        </p:nvCxnSpPr>
        <p:spPr>
          <a:xfrm rot="5400000">
            <a:off x="8966917" y="4637527"/>
            <a:ext cx="624695" cy="50092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36" name="接點: 肘形 35"/>
          <p:cNvCxnSpPr>
            <a:stCxn id="19" idx="2"/>
            <a:endCxn id="17" idx="0"/>
          </p:cNvCxnSpPr>
          <p:nvPr/>
        </p:nvCxnSpPr>
        <p:spPr>
          <a:xfrm rot="16200000" flipH="1">
            <a:off x="9458912" y="4646453"/>
            <a:ext cx="624695" cy="48306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F4188155-70C8-254B-84AB-02D3715CF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642" y="406532"/>
            <a:ext cx="615432" cy="9132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7D312D-FA73-B340-8699-436C8DE18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0" y="-554991"/>
            <a:ext cx="2807859" cy="1291250"/>
          </a:xfrm>
          <a:prstGeom prst="rect">
            <a:avLst/>
          </a:prstGeom>
        </p:spPr>
      </p:pic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FE08251F-36A7-5D42-A5B7-38B7E4177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066" y="6356350"/>
            <a:ext cx="2743200" cy="365125"/>
          </a:xfrm>
        </p:spPr>
        <p:txBody>
          <a:bodyPr/>
          <a:lstStyle/>
          <a:p>
            <a:fld id="{D2DC1680-A667-4C46-977A-F65A7B57A854}" type="slidenum">
              <a:rPr lang="en-US" smtClean="0"/>
              <a:t>9</a:t>
            </a:fld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DE90CE-4A30-B94B-B4D7-30F509DE7170}"/>
              </a:ext>
            </a:extLst>
          </p:cNvPr>
          <p:cNvSpPr txBox="1"/>
          <p:nvPr/>
        </p:nvSpPr>
        <p:spPr>
          <a:xfrm>
            <a:off x="0" y="52458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System Design</a:t>
            </a:r>
          </a:p>
        </p:txBody>
      </p:sp>
    </p:spTree>
    <p:extLst>
      <p:ext uri="{BB962C8B-B14F-4D97-AF65-F5344CB8AC3E}">
        <p14:creationId xmlns:p14="http://schemas.microsoft.com/office/powerpoint/2010/main" val="454315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3568</TotalTime>
  <Words>1465</Words>
  <Application>Microsoft Macintosh PowerPoint</Application>
  <PresentationFormat>Widescreen</PresentationFormat>
  <Paragraphs>409</Paragraphs>
  <Slides>36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DengXian</vt:lpstr>
      <vt:lpstr>Hiragino Sans GB W3</vt:lpstr>
      <vt:lpstr>PMingLiU</vt:lpstr>
      <vt:lpstr>PMingLiU</vt:lpstr>
      <vt:lpstr>Arial</vt:lpstr>
      <vt:lpstr>Calibri</vt:lpstr>
      <vt:lpstr>Calibri Light</vt:lpstr>
      <vt:lpstr>Cambria Math</vt:lpstr>
      <vt:lpstr>Century Gothic</vt:lpstr>
      <vt:lpstr>Helvetica Neue</vt:lpstr>
      <vt:lpstr>HelveticaNeueLT Pro 67 MdCn</vt:lpstr>
      <vt:lpstr>News Gothic MT</vt:lpstr>
      <vt:lpstr>Open Sans</vt:lpstr>
      <vt:lpstr>Symbol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Zoe Kwan</dc:creator>
  <cp:lastModifiedBy>SHEEN, KIMBERLY [Student]</cp:lastModifiedBy>
  <cp:revision>217</cp:revision>
  <cp:lastPrinted>2018-03-20T03:54:28Z</cp:lastPrinted>
  <dcterms:created xsi:type="dcterms:W3CDTF">2017-11-26T07:56:59Z</dcterms:created>
  <dcterms:modified xsi:type="dcterms:W3CDTF">2018-06-02T12:59:58Z</dcterms:modified>
</cp:coreProperties>
</file>